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34"/>
  </p:notesMasterIdLst>
  <p:sldIdLst>
    <p:sldId id="420" r:id="rId2"/>
    <p:sldId id="376" r:id="rId3"/>
    <p:sldId id="378" r:id="rId4"/>
    <p:sldId id="377" r:id="rId5"/>
    <p:sldId id="396" r:id="rId6"/>
    <p:sldId id="360" r:id="rId7"/>
    <p:sldId id="361" r:id="rId8"/>
    <p:sldId id="424" r:id="rId9"/>
    <p:sldId id="363" r:id="rId10"/>
    <p:sldId id="364" r:id="rId11"/>
    <p:sldId id="362" r:id="rId12"/>
    <p:sldId id="353" r:id="rId13"/>
    <p:sldId id="425" r:id="rId14"/>
    <p:sldId id="355" r:id="rId15"/>
    <p:sldId id="370" r:id="rId16"/>
    <p:sldId id="397" r:id="rId17"/>
    <p:sldId id="398" r:id="rId18"/>
    <p:sldId id="401" r:id="rId19"/>
    <p:sldId id="384" r:id="rId20"/>
    <p:sldId id="438" r:id="rId21"/>
    <p:sldId id="406" r:id="rId22"/>
    <p:sldId id="407" r:id="rId23"/>
    <p:sldId id="408" r:id="rId24"/>
    <p:sldId id="426" r:id="rId25"/>
    <p:sldId id="427" r:id="rId26"/>
    <p:sldId id="439" r:id="rId27"/>
    <p:sldId id="402" r:id="rId28"/>
    <p:sldId id="403" r:id="rId29"/>
    <p:sldId id="404" r:id="rId30"/>
    <p:sldId id="405" r:id="rId31"/>
    <p:sldId id="390" r:id="rId32"/>
    <p:sldId id="39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172"/>
    </p:cViewPr>
  </p:sorterViewPr>
  <p:notesViewPr>
    <p:cSldViewPr snapToGrid="0">
      <p:cViewPr varScale="1">
        <p:scale>
          <a:sx n="55" d="100"/>
          <a:sy n="55" d="100"/>
        </p:scale>
        <p:origin x="165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a-I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تخمین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75000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شناسایی شده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33227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زنده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24346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مراجعه طی یکسال اخیر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10796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تحت درمان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General</c:formatCode>
                <c:ptCount val="1"/>
                <c:pt idx="0">
                  <c:v>7811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انجام وایرال لود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Sheet1!$G$2</c:f>
              <c:numCache>
                <c:formatCode>General</c:formatCode>
                <c:ptCount val="1"/>
                <c:pt idx="0">
                  <c:v>637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ساپرس وایرال لود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Sheet1!$H$2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</c:ser>
        <c:dLbls/>
        <c:gapWidth val="219"/>
        <c:overlap val="-27"/>
        <c:axId val="254819712"/>
        <c:axId val="254837888"/>
      </c:barChart>
      <c:catAx>
        <c:axId val="2548197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54837888"/>
        <c:crosses val="autoZero"/>
        <c:auto val="1"/>
        <c:lblAlgn val="ctr"/>
        <c:lblOffset val="100"/>
      </c:catAx>
      <c:valAx>
        <c:axId val="2548378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fa-IR"/>
          </a:p>
        </c:txPr>
        <c:crossAx val="254819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AB129-173A-4DF3-82C3-3A3E8912C755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A59E4-72A9-43D0-8C84-729A9EE6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068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343D8-662A-4F39-A4D8-74B92871CEC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0876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Well…</a:t>
            </a:r>
            <a:r>
              <a:rPr lang="en-US" baseline="0" dirty="0" smtClean="0"/>
              <a:t> here is some slides about the HIV/AIDS situation in Iran according the latest published statistics. Our estimation about the total number of PLHIV in Iran is about 96,000-120,000 (average 100,000) but total registered numbers is 26,125 , according to latest ministry of health report. 89.8% of them are male and 10.2% are female but estimation for total numbers of HIV infected female is 11,000-16,000 aged 15 and up. And some reports about AIDS cases, death and the most common ages, of course according to </a:t>
            </a:r>
            <a:r>
              <a:rPr lang="en-US" baseline="0" dirty="0" err="1" smtClean="0"/>
              <a:t>MoH</a:t>
            </a:r>
            <a:r>
              <a:rPr lang="en-US" baseline="0" dirty="0" smtClean="0"/>
              <a:t> reports.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73AD1-EF85-4A53-9B10-96A869E1496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936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37035-AE4F-4865-A0E4-11F2E4E9C186}" type="slidenum">
              <a:rPr lang="fa-IR" smtClean="0"/>
              <a:pPr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202672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37035-AE4F-4865-A0E4-11F2E4E9C186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88228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441661"/>
            <a:ext cx="12230412" cy="419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24" y="3676281"/>
            <a:ext cx="2473968" cy="3155887"/>
          </a:xfrm>
          <a:prstGeom prst="ellipse">
            <a:avLst/>
          </a:prstGeom>
          <a:ln w="38100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587739"/>
            <a:ext cx="12192001" cy="269838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65340" y="25856"/>
            <a:ext cx="1417388" cy="1803949"/>
          </a:xfrm>
          <a:prstGeom prst="ellipse">
            <a:avLst/>
          </a:prstGeom>
          <a:ln w="28575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19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ct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algn="ct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algn="ct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fa-I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Mitra" pitchFamily="2" charset="-78"/>
              </a:rPr>
              <a:t>چالش‌هاي ايدز در كشور و برنامه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Mitra" pitchFamily="2" charset="-78"/>
              </a:rPr>
              <a:t>PMTCT</a:t>
            </a:r>
          </a:p>
        </p:txBody>
      </p:sp>
      <p:pic>
        <p:nvPicPr>
          <p:cNvPr id="4" name="Picture 2" descr="greenbism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44000" contrast="54000"/>
          </a:blip>
          <a:srcRect/>
          <a:stretch>
            <a:fillRect/>
          </a:stretch>
        </p:blipFill>
        <p:spPr>
          <a:xfrm>
            <a:off x="4064000" y="762002"/>
            <a:ext cx="4165600" cy="1676399"/>
          </a:xfrm>
          <a:prstGeom prst="rect">
            <a:avLst/>
          </a:prstGeom>
          <a:noFill/>
          <a:effectLst>
            <a:outerShdw blurRad="38100" dist="50800" dir="13020000" algn="ctr" rotWithShape="0">
              <a:srgbClr val="7030A0">
                <a:alpha val="46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8495"/>
            <a:ext cx="10018713" cy="1270057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روند ابتلا به اچ آی وی به تفکیک راه انتقال</a:t>
            </a:r>
            <a:b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اول مهر ماه 1395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777" y="1909345"/>
            <a:ext cx="9992239" cy="48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00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8495"/>
            <a:ext cx="10018713" cy="1752599"/>
          </a:xfrm>
        </p:spPr>
        <p:txBody>
          <a:bodyPr/>
          <a:lstStyle/>
          <a:p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درصد زنان در موارد جدید تشخیص داده شده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772" y="1941094"/>
            <a:ext cx="8829044" cy="48003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2753" y="1941094"/>
            <a:ext cx="6292311" cy="6161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431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انتقال جنسی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sz="3200" b="1" dirty="0" smtClean="0"/>
              <a:t>47% </a:t>
            </a:r>
            <a:r>
              <a:rPr lang="fa-IR" sz="3200" b="1" dirty="0" smtClean="0"/>
              <a:t> </a:t>
            </a:r>
            <a:r>
              <a:rPr lang="fa-IR" sz="2400" b="1" dirty="0" smtClean="0"/>
              <a:t>کل زنان شناسایی شده همسر فرد مبتلا</a:t>
            </a:r>
          </a:p>
          <a:p>
            <a:pPr lvl="2"/>
            <a:r>
              <a:rPr lang="en-US" sz="2400" b="1" dirty="0" smtClean="0"/>
              <a:t>14.3</a:t>
            </a:r>
            <a:r>
              <a:rPr lang="fa-IR" sz="2400" b="1" dirty="0" smtClean="0"/>
              <a:t>% همسر فرد دارای رفتار پرخطر</a:t>
            </a:r>
          </a:p>
          <a:p>
            <a:pPr lvl="2"/>
            <a:r>
              <a:rPr lang="en-US" sz="2400" b="1" dirty="0" smtClean="0"/>
              <a:t>19.4</a:t>
            </a:r>
            <a:r>
              <a:rPr lang="fa-IR" sz="2400" b="1" dirty="0" smtClean="0"/>
              <a:t>% رفتار جنسی پرخطر</a:t>
            </a:r>
          </a:p>
          <a:p>
            <a:pPr lvl="2"/>
            <a:r>
              <a:rPr lang="fa-IR" sz="2400" b="1" dirty="0" smtClean="0"/>
              <a:t>(70% موارد در زمان شناسایی نیاز به دارو دارند )</a:t>
            </a:r>
          </a:p>
        </p:txBody>
      </p:sp>
    </p:spTree>
    <p:extLst>
      <p:ext uri="{BB962C8B-B14F-4D97-AF65-F5344CB8AC3E}">
        <p14:creationId xmlns:p14="http://schemas.microsoft.com/office/powerpoint/2010/main" xmlns="" val="10894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8495"/>
            <a:ext cx="10018713" cy="1270057"/>
          </a:xfrm>
        </p:spPr>
        <p:txBody>
          <a:bodyPr/>
          <a:lstStyle/>
          <a:p>
            <a:r>
              <a:rPr lang="fa-IR" dirty="0" smtClean="0"/>
              <a:t>آمار شش ماهه اول 1395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103" y="2020900"/>
            <a:ext cx="10456697" cy="475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آبشار بیماریابی مراقبت و درمان تا اول مهر1395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61258" y="2284412"/>
          <a:ext cx="11548450" cy="4573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42750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چالش های فراروی مبارزه با ایدز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85750" lvl="1"/>
            <a:r>
              <a:rPr lang="fa-IR" sz="31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بیماریابی کم </a:t>
            </a:r>
            <a:r>
              <a:rPr lang="fa-IR" sz="31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است</a:t>
            </a:r>
          </a:p>
          <a:p>
            <a:pPr marL="285750" lvl="1"/>
            <a:r>
              <a:rPr lang="fa-IR" sz="31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دیر شناسایی می شوند</a:t>
            </a:r>
            <a:endParaRPr lang="fa-IR" sz="3100" b="1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  <a:p>
            <a:pPr>
              <a:lnSpc>
                <a:spcPct val="160000"/>
              </a:lnSpc>
              <a:buNone/>
            </a:pP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تعداد زیادی از مبتلایان از ابتلای خود آگاهی ندارند و ازخدمات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HIV </a:t>
            </a: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بی بهره اند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.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  <a:p>
            <a:pPr lvl="1">
              <a:lnSpc>
                <a:spcPct val="16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v"/>
            </a:pPr>
            <a:r>
              <a:rPr lang="fa-IR" sz="30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مناطق پرخطر</a:t>
            </a:r>
          </a:p>
          <a:p>
            <a:pPr lvl="1">
              <a:lnSpc>
                <a:spcPct val="16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v"/>
            </a:pPr>
            <a:r>
              <a:rPr lang="fa-IR" sz="30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جمعیت های پرخطر</a:t>
            </a:r>
          </a:p>
          <a:p>
            <a:pPr lvl="3">
              <a:buClr>
                <a:schemeClr val="accent3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جمعیت های کلیدی</a:t>
            </a:r>
          </a:p>
          <a:p>
            <a:pPr lvl="3">
              <a:buClr>
                <a:schemeClr val="accent3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نوجوانان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4140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r">
              <a:defRPr/>
            </a:pP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گروههای کلیدی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مصرف کنندگان تزریقی مواد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شرکای جنسی مصرف کنندگان تزریقی مواد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زنان تن فروش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زندانیان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مردان آسیب پذیر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کودکان خیابانی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بی خانمان</a:t>
            </a:r>
          </a:p>
        </p:txBody>
      </p:sp>
    </p:spTree>
    <p:extLst>
      <p:ext uri="{BB962C8B-B14F-4D97-AF65-F5344CB8AC3E}">
        <p14:creationId xmlns:p14="http://schemas.microsoft.com/office/powerpoint/2010/main" xmlns="" val="3475356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8661400" cy="1143000"/>
          </a:xfrm>
          <a:solidFill>
            <a:schemeClr val="bg1"/>
          </a:solidFill>
        </p:spPr>
        <p:txBody>
          <a:bodyPr/>
          <a:lstStyle/>
          <a:p>
            <a:pPr algn="r">
              <a:defRPr/>
            </a:pP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سایر گروهها با ارجحیت انجام تست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1981200" y="1981201"/>
            <a:ext cx="8661400" cy="41449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fa-IR" altLang="fa-IR" sz="2500" b="1" dirty="0" smtClean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  <a:p>
            <a:r>
              <a:rPr lang="fa-IR" altLang="fa-IR" sz="28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مبتلایان </a:t>
            </a:r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به سل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مادران باردار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مبتلایان به بیماریهای آمیزشی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نوزادان و کودکان در معرض </a:t>
            </a:r>
            <a:r>
              <a:rPr lang="en-US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HIV</a:t>
            </a:r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مبتلایان به هپاتیت های ویروسی</a:t>
            </a:r>
          </a:p>
          <a:p>
            <a:r>
              <a:rPr lang="fa-IR" alt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...</a:t>
            </a:r>
            <a:endParaRPr lang="en-US" altLang="fa-IR" sz="2800" b="1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50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692696"/>
            <a:ext cx="8219256" cy="922114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b="1" dirty="0">
                <a:solidFill>
                  <a:srgbClr val="C00000"/>
                </a:solidFill>
                <a:cs typeface="B Titr" pitchFamily="2" charset="-78"/>
              </a:rPr>
              <a:t>هدف: 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تهیه نقشه راه برای راه میان بر </a:t>
            </a:r>
            <a:r>
              <a:rPr lang="en-US" sz="2800" b="1" dirty="0">
                <a:solidFill>
                  <a:srgbClr val="C00000"/>
                </a:solidFill>
                <a:cs typeface="B Titr" pitchFamily="2" charset="-78"/>
              </a:rPr>
              <a:t>(Fast Tract)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 برای دستیابی به اهداف 90 – 90 - 90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520" y="2132856"/>
            <a:ext cx="8435280" cy="446449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افزایش آگاهی مردم </a:t>
            </a: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با استفاده از روش نوین آموزش(</a:t>
            </a:r>
            <a:r>
              <a:rPr lang="en-US" sz="2800" b="1" dirty="0" smtClean="0">
                <a:solidFill>
                  <a:schemeClr val="tx2"/>
                </a:solidFill>
                <a:cs typeface="B Nazanin" pitchFamily="2" charset="-78"/>
              </a:rPr>
              <a:t>HIV</a:t>
            </a: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 به عنوان عفونت ساده مزمن)</a:t>
            </a:r>
            <a:endParaRPr lang="fa-IR" sz="2800" b="1" dirty="0">
              <a:solidFill>
                <a:schemeClr val="tx2"/>
              </a:solidFill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افزایش تشخیص </a:t>
            </a: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زودهنگام،با رویکرد </a:t>
            </a:r>
            <a:r>
              <a:rPr lang="en-US" sz="2800" b="1" dirty="0">
                <a:solidFill>
                  <a:schemeClr val="tx2"/>
                </a:solidFill>
                <a:cs typeface="B Nazanin" pitchFamily="2" charset="-78"/>
              </a:rPr>
              <a:t>PITC</a:t>
            </a:r>
            <a:endParaRPr lang="fa-IR" sz="2800" b="1" dirty="0">
              <a:solidFill>
                <a:schemeClr val="tx2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افزایش مراقبت </a:t>
            </a: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و درمان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کاهش مرگ و میر</a:t>
            </a:r>
            <a:endParaRPr lang="en-US" sz="2800" b="1" dirty="0">
              <a:solidFill>
                <a:schemeClr val="tx2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47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ما بر روی هدف رسیدن به پایان </a:t>
            </a:r>
            <a:r>
              <a:rPr lang="en-US" dirty="0" smtClean="0"/>
              <a:t>AIDS</a:t>
            </a:r>
            <a:r>
              <a:rPr lang="fa-IR" dirty="0" smtClean="0"/>
              <a:t> سرمایه گذاری کرده ایم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25781"/>
          </a:xfrm>
        </p:spPr>
        <p:txBody>
          <a:bodyPr/>
          <a:lstStyle/>
          <a:p>
            <a:pPr lvl="1"/>
            <a:r>
              <a:rPr lang="fa-IR" sz="2800" dirty="0" smtClean="0"/>
              <a:t>برنامه چهارم استراتژیک </a:t>
            </a:r>
            <a:r>
              <a:rPr lang="en-US" sz="2800" dirty="0" smtClean="0"/>
              <a:t>AIDS</a:t>
            </a:r>
            <a:r>
              <a:rPr lang="fa-IR" sz="2800" dirty="0" smtClean="0"/>
              <a:t> کشور با این هدف تهیه شده است:</a:t>
            </a:r>
          </a:p>
          <a:p>
            <a:pPr lvl="2"/>
            <a:r>
              <a:rPr lang="fa-IR" sz="2400" dirty="0" smtClean="0"/>
              <a:t>شناسایی 90% افراد مبتلا به عفونت.</a:t>
            </a:r>
          </a:p>
          <a:p>
            <a:pPr lvl="2"/>
            <a:r>
              <a:rPr lang="fa-IR" sz="2400" dirty="0" smtClean="0"/>
              <a:t>پایداری بر مراقبت و درمان 90% مبتلایان.</a:t>
            </a:r>
          </a:p>
          <a:p>
            <a:pPr lvl="2"/>
            <a:r>
              <a:rPr lang="fa-IR" sz="2400" dirty="0" smtClean="0"/>
              <a:t>اطمینان از موفقیت 90% افراد تحت درمان.</a:t>
            </a:r>
          </a:p>
          <a:p>
            <a:pPr lvl="2"/>
            <a:r>
              <a:rPr lang="fa-IR" sz="2400" dirty="0" smtClean="0"/>
              <a:t>حذف انتقال </a:t>
            </a:r>
            <a:r>
              <a:rPr lang="en-US" sz="2400" dirty="0" smtClean="0"/>
              <a:t>HIV</a:t>
            </a:r>
            <a:r>
              <a:rPr lang="fa-IR" sz="2400" dirty="0" smtClean="0"/>
              <a:t> از مادر به کودک.</a:t>
            </a:r>
          </a:p>
          <a:p>
            <a:pPr lvl="2"/>
            <a:r>
              <a:rPr lang="fa-IR" sz="2400" dirty="0" smtClean="0"/>
              <a:t>حرکت به سوی حداقل رساندن ابتلا از طریق اعتیاد.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29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هدف نهایی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پایان </a:t>
            </a:r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اپیدمی اچ آی وی تا سال 2030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11411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a-IR" altLang="fa-IR" dirty="0">
                <a:solidFill>
                  <a:srgbClr val="002060"/>
                </a:solidFill>
                <a:cs typeface="B Titr" panose="00000700000000000000" pitchFamily="2" charset="-78"/>
              </a:rPr>
              <a:t>این برنامه  با مشارکت 23 وزارت خانه / سازمان و ارگان  با هدف نهایی کاهش موارد جدید ابتلا به اچ آی وی و کاهش 20% موارد مرگ اچ آی وی تدوین شده است .این برنامه مشتمل بر  5 هدف نهایی ، 11 هدف بینابینی ،11 استراتژی ،187 هدف اختصاصی به گونه ای که برآیند کلی تحقق اهداف منجر به دستیابی اهداف بین المللی 90-90-90 </a:t>
            </a:r>
            <a:r>
              <a:rPr lang="fa-IR" alt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شود</a:t>
            </a:r>
            <a:endParaRPr lang="fa-IR" alt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273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881314" y="357188"/>
            <a:ext cx="7158037" cy="1143000"/>
          </a:xfrm>
        </p:spPr>
        <p:txBody>
          <a:bodyPr/>
          <a:lstStyle/>
          <a:p>
            <a:pPr eaLnBrk="1" hangingPunct="1"/>
            <a:r>
              <a:rPr lang="fa-IR" alt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اسناد بالادستی:</a:t>
            </a:r>
            <a:endParaRPr lang="en-US" altLang="fa-IR" b="1" dirty="0" smtClean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3752" y="1052737"/>
            <a:ext cx="6480720" cy="3008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AEFEFAF-5CA5-4B85-B04D-9BE082CF0F39}" type="slidenum">
              <a:rPr lang="en-US" altLang="fa-IR"/>
              <a:pPr eaLnBrk="1" hangingPunct="1"/>
              <a:t>21</a:t>
            </a:fld>
            <a:endParaRPr lang="en-US" altLang="fa-I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3513" y="4149081"/>
            <a:ext cx="6264696" cy="21018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422096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881314" y="357188"/>
            <a:ext cx="7158037" cy="1143000"/>
          </a:xfrm>
        </p:spPr>
        <p:txBody>
          <a:bodyPr/>
          <a:lstStyle/>
          <a:p>
            <a:pPr eaLnBrk="1" hangingPunct="1"/>
            <a:r>
              <a:rPr lang="fa-IR" alt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اسناد بالادستی:</a:t>
            </a:r>
            <a:endParaRPr lang="en-US" altLang="fa-IR" b="1" dirty="0" smtClean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AEFEFAF-5CA5-4B85-B04D-9BE082CF0F39}" type="slidenum">
              <a:rPr lang="en-US" altLang="fa-IR"/>
              <a:pPr eaLnBrk="1" hangingPunct="1"/>
              <a:t>22</a:t>
            </a:fld>
            <a:endParaRPr lang="en-US" alt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3553" y="1237248"/>
            <a:ext cx="8341119" cy="2523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2481" y="4221089"/>
            <a:ext cx="7302077" cy="19550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11838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شرکای اصلی برنامه استراتژیک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69384" y="1999655"/>
            <a:ext cx="3779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تامین اجتماعی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جمعیت هلال احمر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سازمان انتقال خون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سازمان بهزیستی 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سازمان تبلیغات اسلامی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سازمان زندانها 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سازمان هواپيمايي كشوري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ستاد مبارزه با مواد مخدر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صداوسیما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كشتيراني و بنادر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گمرك</a:t>
            </a:r>
          </a:p>
          <a:p>
            <a:pPr marL="342900" indent="-342900" algn="r" rtl="1" fontAlgn="b">
              <a:buFont typeface="+mj-lt"/>
              <a:buAutoNum type="arabicPeriod"/>
            </a:pPr>
            <a:r>
              <a:rPr lang="fa-IR" sz="2400" b="1" dirty="0">
                <a:solidFill>
                  <a:srgbClr val="006600"/>
                </a:solidFill>
                <a:cs typeface="B Lotus" panose="00000400000000000000" pitchFamily="2" charset="-78"/>
              </a:rPr>
              <a:t>نیروهای مسلح</a:t>
            </a:r>
          </a:p>
          <a:p>
            <a:pPr algn="ctr" rtl="1" fontAlgn="b"/>
            <a:endParaRPr lang="fa-IR" sz="24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2734" y="1950673"/>
            <a:ext cx="4248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 fontAlgn="b">
              <a:buFont typeface="+mj-lt"/>
              <a:buAutoNum type="arabicPeriod" startAt="13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كشتيراني و بنادر</a:t>
            </a:r>
          </a:p>
          <a:p>
            <a:pPr marL="342900" indent="-342900" algn="r" rtl="1" fontAlgn="b">
              <a:buFont typeface="+mj-lt"/>
              <a:buAutoNum type="arabicPeriod" startAt="13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گمرك</a:t>
            </a:r>
          </a:p>
          <a:p>
            <a:pPr marL="457200" indent="-4572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نیروهای مسلح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آموزش و پرورش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بهداشت</a:t>
            </a:r>
          </a:p>
          <a:p>
            <a:pPr lvl="4" algn="r" rtl="1" fontAlgn="b"/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اداره سومصرف </a:t>
            </a:r>
            <a:r>
              <a:rPr lang="fa-IR" sz="2000" b="1" dirty="0" smtClean="0">
                <a:solidFill>
                  <a:srgbClr val="006600"/>
                </a:solidFill>
                <a:cs typeface="B Lotus" panose="00000400000000000000" pitchFamily="2" charset="-78"/>
              </a:rPr>
              <a:t>مواد</a:t>
            </a: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  <a:p>
            <a:pPr lvl="4" algn="r" rtl="1" fontAlgn="b"/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اداره مادران</a:t>
            </a: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  <a:p>
            <a:pPr lvl="4" algn="r" rtl="1" fontAlgn="b"/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آموزش بهداشت</a:t>
            </a: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  <a:p>
            <a:pPr lvl="4" algn="r" rtl="1" fontAlgn="b"/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مرکزمدیریت بیماریها</a:t>
            </a: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  <a:p>
            <a:pPr lvl="4" algn="r" rtl="1" fontAlgn="b"/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آزمایشگاه مرجع </a:t>
            </a:r>
            <a:r>
              <a:rPr lang="fa-IR" sz="2000" b="1" dirty="0" smtClean="0">
                <a:solidFill>
                  <a:srgbClr val="006600"/>
                </a:solidFill>
                <a:cs typeface="B Lotus" panose="00000400000000000000" pitchFamily="2" charset="-78"/>
              </a:rPr>
              <a:t>سلامت</a:t>
            </a: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رفاه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علوم 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کشور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>
                <a:solidFill>
                  <a:srgbClr val="006600"/>
                </a:solidFill>
                <a:cs typeface="B Lotus" panose="00000400000000000000" pitchFamily="2" charset="-78"/>
              </a:rPr>
              <a:t>وزارت ورزش و </a:t>
            </a:r>
            <a:r>
              <a:rPr lang="fa-IR" sz="2000" b="1" dirty="0" smtClean="0">
                <a:solidFill>
                  <a:srgbClr val="006600"/>
                </a:solidFill>
                <a:cs typeface="B Lotus" panose="00000400000000000000" pitchFamily="2" charset="-78"/>
              </a:rPr>
              <a:t>جوانان</a:t>
            </a:r>
          </a:p>
          <a:p>
            <a:pPr marL="342900" indent="-342900" algn="r" rtl="1" fontAlgn="b">
              <a:buFont typeface="+mj-lt"/>
              <a:buAutoNum type="arabicPeriod" startAt="15"/>
            </a:pPr>
            <a:r>
              <a:rPr lang="fa-IR" sz="2000" b="1" dirty="0" smtClean="0">
                <a:solidFill>
                  <a:srgbClr val="006600"/>
                </a:solidFill>
                <a:cs typeface="B Lotus" panose="00000400000000000000" pitchFamily="2" charset="-78"/>
              </a:rPr>
              <a:t>کمیته امداد امام خمینی(ره)</a:t>
            </a:r>
            <a:endParaRPr lang="fa-IR" sz="2000" b="1" dirty="0">
              <a:solidFill>
                <a:srgbClr val="006600"/>
              </a:solidFill>
              <a:cs typeface="B Lotus" panose="00000400000000000000" pitchFamily="2" charset="-78"/>
            </a:endParaRPr>
          </a:p>
          <a:p>
            <a:pPr marL="342900" indent="-342900" algn="ctr" rtl="1" fontAlgn="b">
              <a:buFont typeface="+mj-lt"/>
              <a:buAutoNum type="arabicPeriod" startAt="15"/>
            </a:pPr>
            <a:endParaRPr lang="fa-IR" sz="2000" b="1" dirty="0">
              <a:solidFill>
                <a:srgbClr val="006600"/>
              </a:solidFill>
              <a:latin typeface="B Nazanin" panose="00000400000000000000" pitchFamily="2" charset="-78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07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7" name="Straight Connector 466"/>
          <p:cNvCxnSpPr/>
          <p:nvPr/>
        </p:nvCxnSpPr>
        <p:spPr>
          <a:xfrm>
            <a:off x="4227945" y="122910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3767057" y="2243926"/>
            <a:ext cx="4911328" cy="186155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050"/>
          </a:p>
        </p:txBody>
      </p:sp>
      <p:cxnSp>
        <p:nvCxnSpPr>
          <p:cNvPr id="62" name="Elbow Connector 61"/>
          <p:cNvCxnSpPr/>
          <p:nvPr/>
        </p:nvCxnSpPr>
        <p:spPr>
          <a:xfrm rot="10800000">
            <a:off x="2948197" y="3285539"/>
            <a:ext cx="1899047" cy="515750"/>
          </a:xfrm>
          <a:prstGeom prst="bent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0" name="Elbow Connector 259"/>
          <p:cNvCxnSpPr/>
          <p:nvPr/>
        </p:nvCxnSpPr>
        <p:spPr>
          <a:xfrm flipV="1">
            <a:off x="7546839" y="3285981"/>
            <a:ext cx="1456983" cy="449383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6930" y="3855026"/>
            <a:ext cx="12426443" cy="24466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7057" y="2299363"/>
            <a:ext cx="4683385" cy="7108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6316" y="2763319"/>
            <a:ext cx="4108645" cy="8159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37261" y="3400429"/>
            <a:ext cx="3168671" cy="11987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94392" y="2118340"/>
            <a:ext cx="3142681" cy="2564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731" y="2487513"/>
            <a:ext cx="2414465" cy="19163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38289" y="97224"/>
            <a:ext cx="63666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fa-IR" sz="3200" b="1" dirty="0">
                <a:solidFill>
                  <a:srgbClr val="002060"/>
                </a:solidFill>
                <a:cs typeface="B Nazanin" panose="00000400000000000000" pitchFamily="2" charset="-78"/>
              </a:rPr>
              <a:t>تشکیل کمیته نظارت بر اجرای </a:t>
            </a:r>
            <a:r>
              <a:rPr lang="fa-IR" sz="32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برنامه</a:t>
            </a:r>
            <a:endParaRPr lang="fa-IR" sz="32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400" b="1" u="sng" dirty="0"/>
              <a:t>S</a:t>
            </a:r>
            <a:r>
              <a:rPr lang="en-US" sz="2400" b="1" dirty="0"/>
              <a:t>upervising of the</a:t>
            </a:r>
          </a:p>
          <a:p>
            <a:pPr algn="ctr"/>
            <a:r>
              <a:rPr lang="en-US" sz="2400" b="1" u="sng" dirty="0"/>
              <a:t>I</a:t>
            </a:r>
            <a:r>
              <a:rPr lang="en-US" sz="2400" b="1" dirty="0"/>
              <a:t>mplementation of</a:t>
            </a:r>
          </a:p>
          <a:p>
            <a:pPr algn="ctr"/>
            <a:r>
              <a:rPr lang="en-US" sz="2400" b="1" dirty="0"/>
              <a:t> </a:t>
            </a:r>
            <a:r>
              <a:rPr lang="en-US" sz="2400" b="1" u="sng" dirty="0"/>
              <a:t>P</a:t>
            </a:r>
            <a:r>
              <a:rPr lang="en-US" sz="2400" b="1" dirty="0"/>
              <a:t>rogram</a:t>
            </a:r>
            <a:endParaRPr lang="fa-IR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6340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7" name="Straight Connector 466"/>
          <p:cNvCxnSpPr/>
          <p:nvPr/>
        </p:nvCxnSpPr>
        <p:spPr>
          <a:xfrm>
            <a:off x="4227945" y="122910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3661872" y="17305"/>
            <a:ext cx="4388453" cy="1540572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050"/>
          </a:p>
        </p:txBody>
      </p:sp>
      <p:cxnSp>
        <p:nvCxnSpPr>
          <p:cNvPr id="62" name="Elbow Connector 61"/>
          <p:cNvCxnSpPr/>
          <p:nvPr/>
        </p:nvCxnSpPr>
        <p:spPr>
          <a:xfrm rot="10800000">
            <a:off x="3301130" y="948490"/>
            <a:ext cx="1477340" cy="294122"/>
          </a:xfrm>
          <a:prstGeom prst="bent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0" name="Elbow Connector 259"/>
          <p:cNvCxnSpPr/>
          <p:nvPr/>
        </p:nvCxnSpPr>
        <p:spPr>
          <a:xfrm flipV="1">
            <a:off x="7386520" y="873324"/>
            <a:ext cx="1058598" cy="369288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22" y="3160659"/>
            <a:ext cx="12062290" cy="3698531"/>
          </a:xfrm>
          <a:prstGeom prst="rect">
            <a:avLst/>
          </a:prstGeom>
        </p:spPr>
      </p:pic>
      <p:sp>
        <p:nvSpPr>
          <p:cNvPr id="224" name="Rectangle 223"/>
          <p:cNvSpPr/>
          <p:nvPr/>
        </p:nvSpPr>
        <p:spPr>
          <a:xfrm>
            <a:off x="3896504" y="3150965"/>
            <a:ext cx="4388453" cy="1591407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0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83" y="1242436"/>
            <a:ext cx="11914744" cy="18964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61872" y="13254"/>
            <a:ext cx="4298053" cy="6523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42062" y="456152"/>
            <a:ext cx="3438442" cy="6828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07509" y="847945"/>
            <a:ext cx="2981202" cy="1127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80898" y="9328"/>
            <a:ext cx="2450804" cy="19996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26472" y="393169"/>
            <a:ext cx="1743607" cy="1383912"/>
          </a:xfrm>
          <a:prstGeom prst="rect">
            <a:avLst/>
          </a:prstGeom>
        </p:spPr>
      </p:pic>
      <p:cxnSp>
        <p:nvCxnSpPr>
          <p:cNvPr id="227" name="Straight Arrow Connector 226"/>
          <p:cNvCxnSpPr/>
          <p:nvPr/>
        </p:nvCxnSpPr>
        <p:spPr>
          <a:xfrm>
            <a:off x="6082496" y="1412776"/>
            <a:ext cx="16473" cy="2846550"/>
          </a:xfrm>
          <a:prstGeom prst="straightConnector1">
            <a:avLst/>
          </a:prstGeom>
          <a:ln w="571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22588" y="3102836"/>
            <a:ext cx="4346825" cy="6523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07773" y="3573123"/>
            <a:ext cx="3182388" cy="652329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83981" y="4117041"/>
            <a:ext cx="3029975" cy="792549"/>
          </a:xfrm>
          <a:prstGeom prst="rect">
            <a:avLst/>
          </a:prstGeom>
        </p:spPr>
      </p:pic>
      <p:grpSp>
        <p:nvGrpSpPr>
          <p:cNvPr id="2" name="Group 232"/>
          <p:cNvGrpSpPr/>
          <p:nvPr/>
        </p:nvGrpSpPr>
        <p:grpSpPr>
          <a:xfrm>
            <a:off x="650739" y="4694252"/>
            <a:ext cx="10995239" cy="1097412"/>
            <a:chOff x="195799" y="4696600"/>
            <a:chExt cx="8752869" cy="776840"/>
          </a:xfrm>
        </p:grpSpPr>
        <p:cxnSp>
          <p:nvCxnSpPr>
            <p:cNvPr id="234" name="Straight Connector 233"/>
            <p:cNvCxnSpPr/>
            <p:nvPr/>
          </p:nvCxnSpPr>
          <p:spPr>
            <a:xfrm flipV="1">
              <a:off x="195799" y="5110425"/>
              <a:ext cx="8752869" cy="1360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>
              <a:off x="213920" y="5132849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>
              <a:off x="1079711" y="5124027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>
              <a:off x="8923829" y="5084232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>
              <a:off x="8136425" y="5116141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>
              <a:off x="8552899" y="5132849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>
              <a:off x="2336087" y="5108255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>
              <a:off x="3186057" y="5128683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>
              <a:off x="2778165" y="5140796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>
              <a:off x="4411141" y="5132849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>
              <a:off x="3611790" y="5161065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>
              <a:off x="4014069" y="5138904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>
              <a:off x="5278893" y="5152908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>
              <a:off x="4893349" y="5156409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>
              <a:off x="7314817" y="5123436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>
              <a:off x="6500196" y="5149120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>
              <a:off x="5691565" y="5157192"/>
              <a:ext cx="5679" cy="31237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>
              <a:off x="4550597" y="4696600"/>
              <a:ext cx="7898" cy="426836"/>
            </a:xfrm>
            <a:prstGeom prst="line">
              <a:avLst/>
            </a:prstGeom>
            <a:ln w="571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17785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2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2206315" y="1860760"/>
            <a:ext cx="1344176" cy="1713392"/>
            <a:chOff x="2443065" y="2021229"/>
            <a:chExt cx="1682146" cy="2026004"/>
          </a:xfrm>
          <a:solidFill>
            <a:srgbClr val="006600"/>
          </a:solidFill>
        </p:grpSpPr>
        <p:sp>
          <p:nvSpPr>
            <p:cNvPr id="70" name="object 67"/>
            <p:cNvSpPr/>
            <p:nvPr/>
          </p:nvSpPr>
          <p:spPr>
            <a:xfrm>
              <a:off x="2443065" y="2584955"/>
              <a:ext cx="961186" cy="674814"/>
            </a:xfrm>
            <a:custGeom>
              <a:avLst/>
              <a:gdLst/>
              <a:ahLst/>
              <a:cxnLst/>
              <a:rect l="l" t="t" r="r" b="b"/>
              <a:pathLst>
                <a:path w="961186" h="674814">
                  <a:moveTo>
                    <a:pt x="804530" y="452313"/>
                  </a:moveTo>
                  <a:lnTo>
                    <a:pt x="813244" y="446938"/>
                  </a:lnTo>
                  <a:lnTo>
                    <a:pt x="813229" y="446628"/>
                  </a:lnTo>
                  <a:lnTo>
                    <a:pt x="812678" y="433967"/>
                  </a:lnTo>
                  <a:lnTo>
                    <a:pt x="812531" y="421267"/>
                  </a:lnTo>
                  <a:lnTo>
                    <a:pt x="813175" y="408617"/>
                  </a:lnTo>
                  <a:lnTo>
                    <a:pt x="815002" y="396101"/>
                  </a:lnTo>
                  <a:lnTo>
                    <a:pt x="818400" y="383806"/>
                  </a:lnTo>
                  <a:lnTo>
                    <a:pt x="830569" y="385825"/>
                  </a:lnTo>
                  <a:lnTo>
                    <a:pt x="842612" y="390536"/>
                  </a:lnTo>
                  <a:lnTo>
                    <a:pt x="853446" y="397367"/>
                  </a:lnTo>
                  <a:lnTo>
                    <a:pt x="863289" y="405817"/>
                  </a:lnTo>
                  <a:lnTo>
                    <a:pt x="872355" y="415384"/>
                  </a:lnTo>
                  <a:lnTo>
                    <a:pt x="880862" y="425567"/>
                  </a:lnTo>
                  <a:lnTo>
                    <a:pt x="889025" y="435863"/>
                  </a:lnTo>
                  <a:lnTo>
                    <a:pt x="896723" y="431508"/>
                  </a:lnTo>
                  <a:lnTo>
                    <a:pt x="907377" y="424440"/>
                  </a:lnTo>
                  <a:lnTo>
                    <a:pt x="917425" y="416617"/>
                  </a:lnTo>
                  <a:lnTo>
                    <a:pt x="926941" y="408152"/>
                  </a:lnTo>
                  <a:lnTo>
                    <a:pt x="936001" y="399158"/>
                  </a:lnTo>
                  <a:lnTo>
                    <a:pt x="944679" y="389748"/>
                  </a:lnTo>
                  <a:lnTo>
                    <a:pt x="953049" y="380034"/>
                  </a:lnTo>
                  <a:lnTo>
                    <a:pt x="961186" y="370128"/>
                  </a:lnTo>
                  <a:lnTo>
                    <a:pt x="961143" y="369013"/>
                  </a:lnTo>
                  <a:lnTo>
                    <a:pt x="960646" y="356318"/>
                  </a:lnTo>
                  <a:lnTo>
                    <a:pt x="960146" y="343670"/>
                  </a:lnTo>
                  <a:lnTo>
                    <a:pt x="959650" y="330949"/>
                  </a:lnTo>
                  <a:lnTo>
                    <a:pt x="958002" y="330083"/>
                  </a:lnTo>
                  <a:lnTo>
                    <a:pt x="946485" y="324626"/>
                  </a:lnTo>
                  <a:lnTo>
                    <a:pt x="934605" y="319481"/>
                  </a:lnTo>
                  <a:lnTo>
                    <a:pt x="922794" y="314136"/>
                  </a:lnTo>
                  <a:lnTo>
                    <a:pt x="911486" y="308078"/>
                  </a:lnTo>
                  <a:lnTo>
                    <a:pt x="901114" y="300793"/>
                  </a:lnTo>
                  <a:lnTo>
                    <a:pt x="892111" y="291769"/>
                  </a:lnTo>
                  <a:lnTo>
                    <a:pt x="893263" y="288282"/>
                  </a:lnTo>
                  <a:lnTo>
                    <a:pt x="897759" y="277405"/>
                  </a:lnTo>
                  <a:lnTo>
                    <a:pt x="902808" y="266485"/>
                  </a:lnTo>
                  <a:lnTo>
                    <a:pt x="907361" y="255462"/>
                  </a:lnTo>
                  <a:lnTo>
                    <a:pt x="910373" y="244272"/>
                  </a:lnTo>
                  <a:lnTo>
                    <a:pt x="910795" y="232854"/>
                  </a:lnTo>
                  <a:lnTo>
                    <a:pt x="907580" y="221145"/>
                  </a:lnTo>
                  <a:lnTo>
                    <a:pt x="904124" y="211944"/>
                  </a:lnTo>
                  <a:lnTo>
                    <a:pt x="900750" y="199967"/>
                  </a:lnTo>
                  <a:lnTo>
                    <a:pt x="898747" y="187808"/>
                  </a:lnTo>
                  <a:lnTo>
                    <a:pt x="898338" y="175547"/>
                  </a:lnTo>
                  <a:lnTo>
                    <a:pt x="899747" y="163265"/>
                  </a:lnTo>
                  <a:lnTo>
                    <a:pt x="903198" y="151041"/>
                  </a:lnTo>
                  <a:lnTo>
                    <a:pt x="902307" y="149596"/>
                  </a:lnTo>
                  <a:lnTo>
                    <a:pt x="895296" y="139444"/>
                  </a:lnTo>
                  <a:lnTo>
                    <a:pt x="887462" y="130026"/>
                  </a:lnTo>
                  <a:lnTo>
                    <a:pt x="878879" y="121371"/>
                  </a:lnTo>
                  <a:lnTo>
                    <a:pt x="869621" y="113508"/>
                  </a:lnTo>
                  <a:lnTo>
                    <a:pt x="859761" y="106467"/>
                  </a:lnTo>
                  <a:lnTo>
                    <a:pt x="849371" y="100276"/>
                  </a:lnTo>
                  <a:lnTo>
                    <a:pt x="838527" y="94965"/>
                  </a:lnTo>
                  <a:lnTo>
                    <a:pt x="827301" y="90562"/>
                  </a:lnTo>
                  <a:lnTo>
                    <a:pt x="815766" y="87098"/>
                  </a:lnTo>
                  <a:lnTo>
                    <a:pt x="803997" y="84601"/>
                  </a:lnTo>
                  <a:lnTo>
                    <a:pt x="792066" y="83101"/>
                  </a:lnTo>
                  <a:lnTo>
                    <a:pt x="780048" y="82626"/>
                  </a:lnTo>
                  <a:lnTo>
                    <a:pt x="768015" y="83206"/>
                  </a:lnTo>
                  <a:lnTo>
                    <a:pt x="756040" y="84870"/>
                  </a:lnTo>
                  <a:lnTo>
                    <a:pt x="744199" y="87648"/>
                  </a:lnTo>
                  <a:lnTo>
                    <a:pt x="732563" y="91568"/>
                  </a:lnTo>
                  <a:lnTo>
                    <a:pt x="721207" y="96659"/>
                  </a:lnTo>
                  <a:lnTo>
                    <a:pt x="716696" y="101708"/>
                  </a:lnTo>
                  <a:lnTo>
                    <a:pt x="708824" y="111684"/>
                  </a:lnTo>
                  <a:lnTo>
                    <a:pt x="701112" y="121811"/>
                  </a:lnTo>
                  <a:lnTo>
                    <a:pt x="692861" y="131457"/>
                  </a:lnTo>
                  <a:lnTo>
                    <a:pt x="682964" y="137168"/>
                  </a:lnTo>
                  <a:lnTo>
                    <a:pt x="671189" y="141980"/>
                  </a:lnTo>
                  <a:lnTo>
                    <a:pt x="658941" y="145747"/>
                  </a:lnTo>
                  <a:lnTo>
                    <a:pt x="646552" y="149077"/>
                  </a:lnTo>
                  <a:lnTo>
                    <a:pt x="634352" y="152577"/>
                  </a:lnTo>
                  <a:lnTo>
                    <a:pt x="631233" y="162584"/>
                  </a:lnTo>
                  <a:lnTo>
                    <a:pt x="627450" y="175817"/>
                  </a:lnTo>
                  <a:lnTo>
                    <a:pt x="622402" y="188263"/>
                  </a:lnTo>
                  <a:lnTo>
                    <a:pt x="614558" y="198322"/>
                  </a:lnTo>
                  <a:lnTo>
                    <a:pt x="602386" y="204393"/>
                  </a:lnTo>
                  <a:lnTo>
                    <a:pt x="591505" y="209371"/>
                  </a:lnTo>
                  <a:lnTo>
                    <a:pt x="579620" y="213306"/>
                  </a:lnTo>
                  <a:lnTo>
                    <a:pt x="567392" y="215909"/>
                  </a:lnTo>
                  <a:lnTo>
                    <a:pt x="554980" y="217152"/>
                  </a:lnTo>
                  <a:lnTo>
                    <a:pt x="542545" y="217010"/>
                  </a:lnTo>
                  <a:lnTo>
                    <a:pt x="530247" y="215456"/>
                  </a:lnTo>
                  <a:lnTo>
                    <a:pt x="518246" y="212464"/>
                  </a:lnTo>
                  <a:lnTo>
                    <a:pt x="506702" y="208009"/>
                  </a:lnTo>
                  <a:lnTo>
                    <a:pt x="495774" y="202063"/>
                  </a:lnTo>
                  <a:lnTo>
                    <a:pt x="485622" y="194602"/>
                  </a:lnTo>
                  <a:lnTo>
                    <a:pt x="478802" y="186203"/>
                  </a:lnTo>
                  <a:lnTo>
                    <a:pt x="471204" y="175976"/>
                  </a:lnTo>
                  <a:lnTo>
                    <a:pt x="463953" y="165463"/>
                  </a:lnTo>
                  <a:lnTo>
                    <a:pt x="456931" y="154762"/>
                  </a:lnTo>
                  <a:lnTo>
                    <a:pt x="450023" y="143972"/>
                  </a:lnTo>
                  <a:lnTo>
                    <a:pt x="443111" y="133191"/>
                  </a:lnTo>
                  <a:lnTo>
                    <a:pt x="436079" y="122517"/>
                  </a:lnTo>
                  <a:lnTo>
                    <a:pt x="428810" y="112050"/>
                  </a:lnTo>
                  <a:lnTo>
                    <a:pt x="421188" y="101887"/>
                  </a:lnTo>
                  <a:lnTo>
                    <a:pt x="413096" y="92126"/>
                  </a:lnTo>
                  <a:lnTo>
                    <a:pt x="404418" y="82866"/>
                  </a:lnTo>
                  <a:lnTo>
                    <a:pt x="395036" y="74206"/>
                  </a:lnTo>
                  <a:lnTo>
                    <a:pt x="384835" y="66243"/>
                  </a:lnTo>
                  <a:lnTo>
                    <a:pt x="376565" y="58394"/>
                  </a:lnTo>
                  <a:lnTo>
                    <a:pt x="370127" y="48225"/>
                  </a:lnTo>
                  <a:lnTo>
                    <a:pt x="364932" y="36978"/>
                  </a:lnTo>
                  <a:lnTo>
                    <a:pt x="360048" y="25665"/>
                  </a:lnTo>
                  <a:lnTo>
                    <a:pt x="354546" y="15298"/>
                  </a:lnTo>
                  <a:lnTo>
                    <a:pt x="347496" y="6890"/>
                  </a:lnTo>
                  <a:lnTo>
                    <a:pt x="337968" y="1453"/>
                  </a:lnTo>
                  <a:lnTo>
                    <a:pt x="325031" y="0"/>
                  </a:lnTo>
                  <a:lnTo>
                    <a:pt x="317398" y="7112"/>
                  </a:lnTo>
                  <a:lnTo>
                    <a:pt x="311978" y="18623"/>
                  </a:lnTo>
                  <a:lnTo>
                    <a:pt x="308247" y="31548"/>
                  </a:lnTo>
                  <a:lnTo>
                    <a:pt x="303898" y="43814"/>
                  </a:lnTo>
                  <a:lnTo>
                    <a:pt x="303023" y="43916"/>
                  </a:lnTo>
                  <a:lnTo>
                    <a:pt x="290354" y="44779"/>
                  </a:lnTo>
                  <a:lnTo>
                    <a:pt x="277639" y="44845"/>
                  </a:lnTo>
                  <a:lnTo>
                    <a:pt x="264985" y="44602"/>
                  </a:lnTo>
                  <a:lnTo>
                    <a:pt x="254465" y="50237"/>
                  </a:lnTo>
                  <a:lnTo>
                    <a:pt x="242586" y="53365"/>
                  </a:lnTo>
                  <a:lnTo>
                    <a:pt x="230292" y="54127"/>
                  </a:lnTo>
                  <a:lnTo>
                    <a:pt x="217764" y="53205"/>
                  </a:lnTo>
                  <a:lnTo>
                    <a:pt x="205181" y="51282"/>
                  </a:lnTo>
                  <a:lnTo>
                    <a:pt x="201828" y="55410"/>
                  </a:lnTo>
                  <a:lnTo>
                    <a:pt x="194614" y="63398"/>
                  </a:lnTo>
                  <a:lnTo>
                    <a:pt x="190995" y="67513"/>
                  </a:lnTo>
                  <a:lnTo>
                    <a:pt x="192071" y="73018"/>
                  </a:lnTo>
                  <a:lnTo>
                    <a:pt x="194682" y="85405"/>
                  </a:lnTo>
                  <a:lnTo>
                    <a:pt x="196727" y="97901"/>
                  </a:lnTo>
                  <a:lnTo>
                    <a:pt x="197180" y="110578"/>
                  </a:lnTo>
                  <a:lnTo>
                    <a:pt x="192739" y="117767"/>
                  </a:lnTo>
                  <a:lnTo>
                    <a:pt x="182122" y="124838"/>
                  </a:lnTo>
                  <a:lnTo>
                    <a:pt x="169247" y="128173"/>
                  </a:lnTo>
                  <a:lnTo>
                    <a:pt x="156197" y="130416"/>
                  </a:lnTo>
                  <a:lnTo>
                    <a:pt x="154407" y="133733"/>
                  </a:lnTo>
                  <a:lnTo>
                    <a:pt x="146943" y="144091"/>
                  </a:lnTo>
                  <a:lnTo>
                    <a:pt x="137963" y="153040"/>
                  </a:lnTo>
                  <a:lnTo>
                    <a:pt x="128020" y="161096"/>
                  </a:lnTo>
                  <a:lnTo>
                    <a:pt x="117669" y="168774"/>
                  </a:lnTo>
                  <a:lnTo>
                    <a:pt x="107462" y="176587"/>
                  </a:lnTo>
                  <a:lnTo>
                    <a:pt x="97955" y="185051"/>
                  </a:lnTo>
                  <a:lnTo>
                    <a:pt x="101842" y="191116"/>
                  </a:lnTo>
                  <a:lnTo>
                    <a:pt x="107476" y="200960"/>
                  </a:lnTo>
                  <a:lnTo>
                    <a:pt x="112535" y="211554"/>
                  </a:lnTo>
                  <a:lnTo>
                    <a:pt x="116528" y="222575"/>
                  </a:lnTo>
                  <a:lnTo>
                    <a:pt x="118965" y="233696"/>
                  </a:lnTo>
                  <a:lnTo>
                    <a:pt x="119357" y="244595"/>
                  </a:lnTo>
                  <a:lnTo>
                    <a:pt x="117212" y="254946"/>
                  </a:lnTo>
                  <a:lnTo>
                    <a:pt x="112040" y="264425"/>
                  </a:lnTo>
                  <a:lnTo>
                    <a:pt x="103352" y="272707"/>
                  </a:lnTo>
                  <a:lnTo>
                    <a:pt x="94430" y="277592"/>
                  </a:lnTo>
                  <a:lnTo>
                    <a:pt x="84329" y="278182"/>
                  </a:lnTo>
                  <a:lnTo>
                    <a:pt x="74340" y="274953"/>
                  </a:lnTo>
                  <a:lnTo>
                    <a:pt x="64545" y="269422"/>
                  </a:lnTo>
                  <a:lnTo>
                    <a:pt x="55027" y="263101"/>
                  </a:lnTo>
                  <a:lnTo>
                    <a:pt x="45872" y="257505"/>
                  </a:lnTo>
                  <a:lnTo>
                    <a:pt x="48658" y="265078"/>
                  </a:lnTo>
                  <a:lnTo>
                    <a:pt x="53009" y="276987"/>
                  </a:lnTo>
                  <a:lnTo>
                    <a:pt x="57226" y="288950"/>
                  </a:lnTo>
                  <a:lnTo>
                    <a:pt x="53527" y="293673"/>
                  </a:lnTo>
                  <a:lnTo>
                    <a:pt x="45706" y="303681"/>
                  </a:lnTo>
                  <a:lnTo>
                    <a:pt x="37884" y="313689"/>
                  </a:lnTo>
                  <a:lnTo>
                    <a:pt x="34974" y="313803"/>
                  </a:lnTo>
                  <a:lnTo>
                    <a:pt x="21494" y="314426"/>
                  </a:lnTo>
                  <a:lnTo>
                    <a:pt x="9017" y="314985"/>
                  </a:lnTo>
                  <a:lnTo>
                    <a:pt x="10078" y="320150"/>
                  </a:lnTo>
                  <a:lnTo>
                    <a:pt x="12995" y="333696"/>
                  </a:lnTo>
                  <a:lnTo>
                    <a:pt x="15722" y="345655"/>
                  </a:lnTo>
                  <a:lnTo>
                    <a:pt x="24080" y="348856"/>
                  </a:lnTo>
                  <a:lnTo>
                    <a:pt x="37057" y="353520"/>
                  </a:lnTo>
                  <a:lnTo>
                    <a:pt x="49160" y="359615"/>
                  </a:lnTo>
                  <a:lnTo>
                    <a:pt x="57910" y="368547"/>
                  </a:lnTo>
                  <a:lnTo>
                    <a:pt x="60833" y="381723"/>
                  </a:lnTo>
                  <a:lnTo>
                    <a:pt x="60371" y="393601"/>
                  </a:lnTo>
                  <a:lnTo>
                    <a:pt x="59187" y="407085"/>
                  </a:lnTo>
                  <a:lnTo>
                    <a:pt x="57096" y="420502"/>
                  </a:lnTo>
                  <a:lnTo>
                    <a:pt x="53884" y="433579"/>
                  </a:lnTo>
                  <a:lnTo>
                    <a:pt x="49343" y="446044"/>
                  </a:lnTo>
                  <a:lnTo>
                    <a:pt x="43260" y="457625"/>
                  </a:lnTo>
                  <a:lnTo>
                    <a:pt x="35424" y="468049"/>
                  </a:lnTo>
                  <a:lnTo>
                    <a:pt x="25625" y="477045"/>
                  </a:lnTo>
                  <a:lnTo>
                    <a:pt x="13652" y="484339"/>
                  </a:lnTo>
                  <a:lnTo>
                    <a:pt x="11954" y="490175"/>
                  </a:lnTo>
                  <a:lnTo>
                    <a:pt x="8307" y="502364"/>
                  </a:lnTo>
                  <a:lnTo>
                    <a:pt x="4385" y="514443"/>
                  </a:lnTo>
                  <a:lnTo>
                    <a:pt x="0" y="526338"/>
                  </a:lnTo>
                  <a:lnTo>
                    <a:pt x="5800" y="528478"/>
                  </a:lnTo>
                  <a:lnTo>
                    <a:pt x="17644" y="532879"/>
                  </a:lnTo>
                  <a:lnTo>
                    <a:pt x="29641" y="537425"/>
                  </a:lnTo>
                  <a:lnTo>
                    <a:pt x="31531" y="542570"/>
                  </a:lnTo>
                  <a:lnTo>
                    <a:pt x="35727" y="554696"/>
                  </a:lnTo>
                  <a:lnTo>
                    <a:pt x="39822" y="567090"/>
                  </a:lnTo>
                  <a:lnTo>
                    <a:pt x="43965" y="579612"/>
                  </a:lnTo>
                  <a:lnTo>
                    <a:pt x="48300" y="592121"/>
                  </a:lnTo>
                  <a:lnTo>
                    <a:pt x="52974" y="604475"/>
                  </a:lnTo>
                  <a:lnTo>
                    <a:pt x="58134" y="616534"/>
                  </a:lnTo>
                  <a:lnTo>
                    <a:pt x="63926" y="628158"/>
                  </a:lnTo>
                  <a:lnTo>
                    <a:pt x="70496" y="639206"/>
                  </a:lnTo>
                  <a:lnTo>
                    <a:pt x="77992" y="649536"/>
                  </a:lnTo>
                  <a:lnTo>
                    <a:pt x="86559" y="659008"/>
                  </a:lnTo>
                  <a:lnTo>
                    <a:pt x="96343" y="667481"/>
                  </a:lnTo>
                  <a:lnTo>
                    <a:pt x="107492" y="674814"/>
                  </a:lnTo>
                  <a:lnTo>
                    <a:pt x="112313" y="668386"/>
                  </a:lnTo>
                  <a:lnTo>
                    <a:pt x="120265" y="658355"/>
                  </a:lnTo>
                  <a:lnTo>
                    <a:pt x="127788" y="648138"/>
                  </a:lnTo>
                  <a:lnTo>
                    <a:pt x="134035" y="637184"/>
                  </a:lnTo>
                  <a:lnTo>
                    <a:pt x="133716" y="634084"/>
                  </a:lnTo>
                  <a:lnTo>
                    <a:pt x="131454" y="621562"/>
                  </a:lnTo>
                  <a:lnTo>
                    <a:pt x="128069" y="609280"/>
                  </a:lnTo>
                  <a:lnTo>
                    <a:pt x="124108" y="597157"/>
                  </a:lnTo>
                  <a:lnTo>
                    <a:pt x="120116" y="585114"/>
                  </a:lnTo>
                  <a:lnTo>
                    <a:pt x="124244" y="578154"/>
                  </a:lnTo>
                  <a:lnTo>
                    <a:pt x="128625" y="571449"/>
                  </a:lnTo>
                  <a:lnTo>
                    <a:pt x="132753" y="564756"/>
                  </a:lnTo>
                  <a:lnTo>
                    <a:pt x="132729" y="564564"/>
                  </a:lnTo>
                  <a:lnTo>
                    <a:pt x="129678" y="554129"/>
                  </a:lnTo>
                  <a:lnTo>
                    <a:pt x="125631" y="543186"/>
                  </a:lnTo>
                  <a:lnTo>
                    <a:pt x="124495" y="532731"/>
                  </a:lnTo>
                  <a:lnTo>
                    <a:pt x="130175" y="523760"/>
                  </a:lnTo>
                  <a:lnTo>
                    <a:pt x="132618" y="520791"/>
                  </a:lnTo>
                  <a:lnTo>
                    <a:pt x="142482" y="515329"/>
                  </a:lnTo>
                  <a:lnTo>
                    <a:pt x="154064" y="514675"/>
                  </a:lnTo>
                  <a:lnTo>
                    <a:pt x="166234" y="516082"/>
                  </a:lnTo>
                  <a:lnTo>
                    <a:pt x="177863" y="516801"/>
                  </a:lnTo>
                  <a:lnTo>
                    <a:pt x="185678" y="512334"/>
                  </a:lnTo>
                  <a:lnTo>
                    <a:pt x="196634" y="505969"/>
                  </a:lnTo>
                  <a:lnTo>
                    <a:pt x="207583" y="499544"/>
                  </a:lnTo>
                  <a:lnTo>
                    <a:pt x="218579" y="493090"/>
                  </a:lnTo>
                  <a:lnTo>
                    <a:pt x="229165" y="500353"/>
                  </a:lnTo>
                  <a:lnTo>
                    <a:pt x="239040" y="508356"/>
                  </a:lnTo>
                  <a:lnTo>
                    <a:pt x="248574" y="516771"/>
                  </a:lnTo>
                  <a:lnTo>
                    <a:pt x="258065" y="525226"/>
                  </a:lnTo>
                  <a:lnTo>
                    <a:pt x="267813" y="533352"/>
                  </a:lnTo>
                  <a:lnTo>
                    <a:pt x="278117" y="540778"/>
                  </a:lnTo>
                  <a:lnTo>
                    <a:pt x="281595" y="540484"/>
                  </a:lnTo>
                  <a:lnTo>
                    <a:pt x="293244" y="538322"/>
                  </a:lnTo>
                  <a:lnTo>
                    <a:pt x="305048" y="535560"/>
                  </a:lnTo>
                  <a:lnTo>
                    <a:pt x="316789" y="533806"/>
                  </a:lnTo>
                  <a:lnTo>
                    <a:pt x="328251" y="534667"/>
                  </a:lnTo>
                  <a:lnTo>
                    <a:pt x="339217" y="539749"/>
                  </a:lnTo>
                  <a:lnTo>
                    <a:pt x="343493" y="542280"/>
                  </a:lnTo>
                  <a:lnTo>
                    <a:pt x="354435" y="548764"/>
                  </a:lnTo>
                  <a:lnTo>
                    <a:pt x="365361" y="555287"/>
                  </a:lnTo>
                  <a:lnTo>
                    <a:pt x="376249" y="561877"/>
                  </a:lnTo>
                  <a:lnTo>
                    <a:pt x="387077" y="568561"/>
                  </a:lnTo>
                  <a:lnTo>
                    <a:pt x="397823" y="575366"/>
                  </a:lnTo>
                  <a:lnTo>
                    <a:pt x="408463" y="582320"/>
                  </a:lnTo>
                  <a:lnTo>
                    <a:pt x="418976" y="589451"/>
                  </a:lnTo>
                  <a:lnTo>
                    <a:pt x="429340" y="596786"/>
                  </a:lnTo>
                  <a:lnTo>
                    <a:pt x="439531" y="604352"/>
                  </a:lnTo>
                  <a:lnTo>
                    <a:pt x="449529" y="612178"/>
                  </a:lnTo>
                  <a:lnTo>
                    <a:pt x="451528" y="613710"/>
                  </a:lnTo>
                  <a:lnTo>
                    <a:pt x="462078" y="621130"/>
                  </a:lnTo>
                  <a:lnTo>
                    <a:pt x="473106" y="627767"/>
                  </a:lnTo>
                  <a:lnTo>
                    <a:pt x="484570" y="633540"/>
                  </a:lnTo>
                  <a:lnTo>
                    <a:pt x="496428" y="638372"/>
                  </a:lnTo>
                  <a:lnTo>
                    <a:pt x="508638" y="642184"/>
                  </a:lnTo>
                  <a:lnTo>
                    <a:pt x="521158" y="644896"/>
                  </a:lnTo>
                  <a:lnTo>
                    <a:pt x="533947" y="646431"/>
                  </a:lnTo>
                  <a:lnTo>
                    <a:pt x="546963" y="646709"/>
                  </a:lnTo>
                  <a:lnTo>
                    <a:pt x="550808" y="643877"/>
                  </a:lnTo>
                  <a:lnTo>
                    <a:pt x="561162" y="636370"/>
                  </a:lnTo>
                  <a:lnTo>
                    <a:pt x="571876" y="629529"/>
                  </a:lnTo>
                  <a:lnTo>
                    <a:pt x="583311" y="624039"/>
                  </a:lnTo>
                  <a:lnTo>
                    <a:pt x="584050" y="623930"/>
                  </a:lnTo>
                  <a:lnTo>
                    <a:pt x="596111" y="623303"/>
                  </a:lnTo>
                  <a:lnTo>
                    <a:pt x="608183" y="624338"/>
                  </a:lnTo>
                  <a:lnTo>
                    <a:pt x="620250" y="626262"/>
                  </a:lnTo>
                  <a:lnTo>
                    <a:pt x="632294" y="628302"/>
                  </a:lnTo>
                  <a:lnTo>
                    <a:pt x="644298" y="629684"/>
                  </a:lnTo>
                  <a:lnTo>
                    <a:pt x="656246" y="629634"/>
                  </a:lnTo>
                  <a:lnTo>
                    <a:pt x="668121" y="627379"/>
                  </a:lnTo>
                  <a:lnTo>
                    <a:pt x="673565" y="618668"/>
                  </a:lnTo>
                  <a:lnTo>
                    <a:pt x="679150" y="607247"/>
                  </a:lnTo>
                  <a:lnTo>
                    <a:pt x="683927" y="595415"/>
                  </a:lnTo>
                  <a:lnTo>
                    <a:pt x="688411" y="583465"/>
                  </a:lnTo>
                  <a:lnTo>
                    <a:pt x="693115" y="571690"/>
                  </a:lnTo>
                  <a:lnTo>
                    <a:pt x="703376" y="566149"/>
                  </a:lnTo>
                  <a:lnTo>
                    <a:pt x="714507" y="559986"/>
                  </a:lnTo>
                  <a:lnTo>
                    <a:pt x="725335" y="553402"/>
                  </a:lnTo>
                  <a:lnTo>
                    <a:pt x="726164" y="551326"/>
                  </a:lnTo>
                  <a:lnTo>
                    <a:pt x="728410" y="541089"/>
                  </a:lnTo>
                  <a:lnTo>
                    <a:pt x="728601" y="530312"/>
                  </a:lnTo>
                  <a:lnTo>
                    <a:pt x="727674" y="519268"/>
                  </a:lnTo>
                  <a:lnTo>
                    <a:pt x="726563" y="508231"/>
                  </a:lnTo>
                  <a:lnTo>
                    <a:pt x="726205" y="497476"/>
                  </a:lnTo>
                  <a:lnTo>
                    <a:pt x="727534" y="487275"/>
                  </a:lnTo>
                  <a:lnTo>
                    <a:pt x="731488" y="477903"/>
                  </a:lnTo>
                  <a:lnTo>
                    <a:pt x="739000" y="469633"/>
                  </a:lnTo>
                  <a:lnTo>
                    <a:pt x="743463" y="464839"/>
                  </a:lnTo>
                  <a:lnTo>
                    <a:pt x="752347" y="459551"/>
                  </a:lnTo>
                  <a:lnTo>
                    <a:pt x="762372" y="457022"/>
                  </a:lnTo>
                  <a:lnTo>
                    <a:pt x="773071" y="456144"/>
                  </a:lnTo>
                  <a:lnTo>
                    <a:pt x="783975" y="455807"/>
                  </a:lnTo>
                  <a:lnTo>
                    <a:pt x="794618" y="454900"/>
                  </a:lnTo>
                  <a:lnTo>
                    <a:pt x="804530" y="4523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sp>
          <p:nvSpPr>
            <p:cNvPr id="71" name="object 68"/>
            <p:cNvSpPr/>
            <p:nvPr/>
          </p:nvSpPr>
          <p:spPr>
            <a:xfrm>
              <a:off x="2557256" y="2021229"/>
              <a:ext cx="890562" cy="767707"/>
            </a:xfrm>
            <a:custGeom>
              <a:avLst/>
              <a:gdLst/>
              <a:ahLst/>
              <a:cxnLst/>
              <a:rect l="l" t="t" r="r" b="b"/>
              <a:pathLst>
                <a:path w="890562" h="767707">
                  <a:moveTo>
                    <a:pt x="818542" y="289785"/>
                  </a:moveTo>
                  <a:lnTo>
                    <a:pt x="822682" y="280032"/>
                  </a:lnTo>
                  <a:lnTo>
                    <a:pt x="830667" y="271890"/>
                  </a:lnTo>
                  <a:lnTo>
                    <a:pt x="840155" y="264625"/>
                  </a:lnTo>
                  <a:lnTo>
                    <a:pt x="848804" y="257505"/>
                  </a:lnTo>
                  <a:lnTo>
                    <a:pt x="844537" y="252659"/>
                  </a:lnTo>
                  <a:lnTo>
                    <a:pt x="836167" y="243096"/>
                  </a:lnTo>
                  <a:lnTo>
                    <a:pt x="827794" y="233516"/>
                  </a:lnTo>
                  <a:lnTo>
                    <a:pt x="819416" y="223989"/>
                  </a:lnTo>
                  <a:lnTo>
                    <a:pt x="823916" y="217844"/>
                  </a:lnTo>
                  <a:lnTo>
                    <a:pt x="831463" y="207633"/>
                  </a:lnTo>
                  <a:lnTo>
                    <a:pt x="839061" y="197486"/>
                  </a:lnTo>
                  <a:lnTo>
                    <a:pt x="846747" y="187375"/>
                  </a:lnTo>
                  <a:lnTo>
                    <a:pt x="845516" y="176117"/>
                  </a:lnTo>
                  <a:lnTo>
                    <a:pt x="844770" y="163608"/>
                  </a:lnTo>
                  <a:lnTo>
                    <a:pt x="844171" y="150874"/>
                  </a:lnTo>
                  <a:lnTo>
                    <a:pt x="843262" y="138162"/>
                  </a:lnTo>
                  <a:lnTo>
                    <a:pt x="841588" y="125717"/>
                  </a:lnTo>
                  <a:lnTo>
                    <a:pt x="838695" y="113783"/>
                  </a:lnTo>
                  <a:lnTo>
                    <a:pt x="834124" y="102605"/>
                  </a:lnTo>
                  <a:lnTo>
                    <a:pt x="827423" y="92430"/>
                  </a:lnTo>
                  <a:lnTo>
                    <a:pt x="818133" y="83502"/>
                  </a:lnTo>
                  <a:lnTo>
                    <a:pt x="817279" y="82653"/>
                  </a:lnTo>
                  <a:lnTo>
                    <a:pt x="806982" y="74321"/>
                  </a:lnTo>
                  <a:lnTo>
                    <a:pt x="795740" y="68173"/>
                  </a:lnTo>
                  <a:lnTo>
                    <a:pt x="783748" y="63889"/>
                  </a:lnTo>
                  <a:lnTo>
                    <a:pt x="771203" y="61150"/>
                  </a:lnTo>
                  <a:lnTo>
                    <a:pt x="758300" y="59637"/>
                  </a:lnTo>
                  <a:lnTo>
                    <a:pt x="745235" y="59032"/>
                  </a:lnTo>
                  <a:lnTo>
                    <a:pt x="732204" y="59016"/>
                  </a:lnTo>
                  <a:lnTo>
                    <a:pt x="719404" y="59270"/>
                  </a:lnTo>
                  <a:lnTo>
                    <a:pt x="718644" y="60590"/>
                  </a:lnTo>
                  <a:lnTo>
                    <a:pt x="710984" y="71267"/>
                  </a:lnTo>
                  <a:lnTo>
                    <a:pt x="702087" y="79849"/>
                  </a:lnTo>
                  <a:lnTo>
                    <a:pt x="692151" y="86683"/>
                  </a:lnTo>
                  <a:lnTo>
                    <a:pt x="681370" y="92117"/>
                  </a:lnTo>
                  <a:lnTo>
                    <a:pt x="669943" y="96496"/>
                  </a:lnTo>
                  <a:lnTo>
                    <a:pt x="658064" y="100170"/>
                  </a:lnTo>
                  <a:lnTo>
                    <a:pt x="645931" y="103485"/>
                  </a:lnTo>
                  <a:lnTo>
                    <a:pt x="633739" y="106788"/>
                  </a:lnTo>
                  <a:lnTo>
                    <a:pt x="621686" y="110428"/>
                  </a:lnTo>
                  <a:lnTo>
                    <a:pt x="609967" y="114750"/>
                  </a:lnTo>
                  <a:lnTo>
                    <a:pt x="598779" y="120103"/>
                  </a:lnTo>
                  <a:lnTo>
                    <a:pt x="591165" y="122316"/>
                  </a:lnTo>
                  <a:lnTo>
                    <a:pt x="578865" y="124593"/>
                  </a:lnTo>
                  <a:lnTo>
                    <a:pt x="566694" y="125323"/>
                  </a:lnTo>
                  <a:lnTo>
                    <a:pt x="554707" y="124599"/>
                  </a:lnTo>
                  <a:lnTo>
                    <a:pt x="542961" y="122516"/>
                  </a:lnTo>
                  <a:lnTo>
                    <a:pt x="531512" y="119168"/>
                  </a:lnTo>
                  <a:lnTo>
                    <a:pt x="520416" y="114649"/>
                  </a:lnTo>
                  <a:lnTo>
                    <a:pt x="509728" y="109054"/>
                  </a:lnTo>
                  <a:lnTo>
                    <a:pt x="499505" y="102477"/>
                  </a:lnTo>
                  <a:lnTo>
                    <a:pt x="489803" y="95012"/>
                  </a:lnTo>
                  <a:lnTo>
                    <a:pt x="480678" y="86753"/>
                  </a:lnTo>
                  <a:lnTo>
                    <a:pt x="472186" y="77795"/>
                  </a:lnTo>
                  <a:lnTo>
                    <a:pt x="464383" y="68232"/>
                  </a:lnTo>
                  <a:lnTo>
                    <a:pt x="457325" y="58158"/>
                  </a:lnTo>
                  <a:lnTo>
                    <a:pt x="451068" y="47668"/>
                  </a:lnTo>
                  <a:lnTo>
                    <a:pt x="445668" y="36855"/>
                  </a:lnTo>
                  <a:lnTo>
                    <a:pt x="437859" y="36989"/>
                  </a:lnTo>
                  <a:lnTo>
                    <a:pt x="412582" y="36975"/>
                  </a:lnTo>
                  <a:lnTo>
                    <a:pt x="399923" y="36819"/>
                  </a:lnTo>
                  <a:lnTo>
                    <a:pt x="387257" y="36642"/>
                  </a:lnTo>
                  <a:lnTo>
                    <a:pt x="374589" y="36503"/>
                  </a:lnTo>
                  <a:lnTo>
                    <a:pt x="349264" y="36573"/>
                  </a:lnTo>
                  <a:lnTo>
                    <a:pt x="336617" y="36900"/>
                  </a:lnTo>
                  <a:lnTo>
                    <a:pt x="323988" y="37501"/>
                  </a:lnTo>
                  <a:lnTo>
                    <a:pt x="311380" y="38434"/>
                  </a:lnTo>
                  <a:lnTo>
                    <a:pt x="298799" y="39758"/>
                  </a:lnTo>
                  <a:lnTo>
                    <a:pt x="286249" y="41532"/>
                  </a:lnTo>
                  <a:lnTo>
                    <a:pt x="273735" y="43815"/>
                  </a:lnTo>
                  <a:lnTo>
                    <a:pt x="270149" y="44718"/>
                  </a:lnTo>
                  <a:lnTo>
                    <a:pt x="258082" y="45292"/>
                  </a:lnTo>
                  <a:lnTo>
                    <a:pt x="247298" y="42298"/>
                  </a:lnTo>
                  <a:lnTo>
                    <a:pt x="237476" y="36640"/>
                  </a:lnTo>
                  <a:lnTo>
                    <a:pt x="228293" y="29221"/>
                  </a:lnTo>
                  <a:lnTo>
                    <a:pt x="219427" y="20944"/>
                  </a:lnTo>
                  <a:lnTo>
                    <a:pt x="210557" y="12713"/>
                  </a:lnTo>
                  <a:lnTo>
                    <a:pt x="201361" y="5430"/>
                  </a:lnTo>
                  <a:lnTo>
                    <a:pt x="191515" y="0"/>
                  </a:lnTo>
                  <a:lnTo>
                    <a:pt x="190247" y="733"/>
                  </a:lnTo>
                  <a:lnTo>
                    <a:pt x="179362" y="7341"/>
                  </a:lnTo>
                  <a:lnTo>
                    <a:pt x="168752" y="14372"/>
                  </a:lnTo>
                  <a:lnTo>
                    <a:pt x="158454" y="21841"/>
                  </a:lnTo>
                  <a:lnTo>
                    <a:pt x="148504" y="29763"/>
                  </a:lnTo>
                  <a:lnTo>
                    <a:pt x="138937" y="38150"/>
                  </a:lnTo>
                  <a:lnTo>
                    <a:pt x="131799" y="46317"/>
                  </a:lnTo>
                  <a:lnTo>
                    <a:pt x="126841" y="56887"/>
                  </a:lnTo>
                  <a:lnTo>
                    <a:pt x="123433" y="68372"/>
                  </a:lnTo>
                  <a:lnTo>
                    <a:pt x="120149" y="79916"/>
                  </a:lnTo>
                  <a:lnTo>
                    <a:pt x="115564" y="90663"/>
                  </a:lnTo>
                  <a:lnTo>
                    <a:pt x="108254" y="99758"/>
                  </a:lnTo>
                  <a:lnTo>
                    <a:pt x="104891" y="100783"/>
                  </a:lnTo>
                  <a:lnTo>
                    <a:pt x="92732" y="103325"/>
                  </a:lnTo>
                  <a:lnTo>
                    <a:pt x="80373" y="104566"/>
                  </a:lnTo>
                  <a:lnTo>
                    <a:pt x="67899" y="105080"/>
                  </a:lnTo>
                  <a:lnTo>
                    <a:pt x="55399" y="105439"/>
                  </a:lnTo>
                  <a:lnTo>
                    <a:pt x="42961" y="106218"/>
                  </a:lnTo>
                  <a:lnTo>
                    <a:pt x="30670" y="107988"/>
                  </a:lnTo>
                  <a:lnTo>
                    <a:pt x="25736" y="114236"/>
                  </a:lnTo>
                  <a:lnTo>
                    <a:pt x="19052" y="125044"/>
                  </a:lnTo>
                  <a:lnTo>
                    <a:pt x="13572" y="136521"/>
                  </a:lnTo>
                  <a:lnTo>
                    <a:pt x="8860" y="148413"/>
                  </a:lnTo>
                  <a:lnTo>
                    <a:pt x="4481" y="160466"/>
                  </a:lnTo>
                  <a:lnTo>
                    <a:pt x="0" y="172427"/>
                  </a:lnTo>
                  <a:lnTo>
                    <a:pt x="7862" y="180398"/>
                  </a:lnTo>
                  <a:lnTo>
                    <a:pt x="16552" y="189806"/>
                  </a:lnTo>
                  <a:lnTo>
                    <a:pt x="24808" y="199564"/>
                  </a:lnTo>
                  <a:lnTo>
                    <a:pt x="32519" y="209721"/>
                  </a:lnTo>
                  <a:lnTo>
                    <a:pt x="39577" y="220325"/>
                  </a:lnTo>
                  <a:lnTo>
                    <a:pt x="45872" y="231424"/>
                  </a:lnTo>
                  <a:lnTo>
                    <a:pt x="51295" y="243065"/>
                  </a:lnTo>
                  <a:lnTo>
                    <a:pt x="52257" y="245860"/>
                  </a:lnTo>
                  <a:lnTo>
                    <a:pt x="60892" y="255146"/>
                  </a:lnTo>
                  <a:lnTo>
                    <a:pt x="73393" y="260021"/>
                  </a:lnTo>
                  <a:lnTo>
                    <a:pt x="86093" y="264198"/>
                  </a:lnTo>
                  <a:lnTo>
                    <a:pt x="92828" y="261542"/>
                  </a:lnTo>
                  <a:lnTo>
                    <a:pt x="105016" y="257658"/>
                  </a:lnTo>
                  <a:lnTo>
                    <a:pt x="117413" y="254743"/>
                  </a:lnTo>
                  <a:lnTo>
                    <a:pt x="129976" y="252662"/>
                  </a:lnTo>
                  <a:lnTo>
                    <a:pt x="142665" y="251280"/>
                  </a:lnTo>
                  <a:lnTo>
                    <a:pt x="155436" y="250461"/>
                  </a:lnTo>
                  <a:lnTo>
                    <a:pt x="168248" y="250069"/>
                  </a:lnTo>
                  <a:lnTo>
                    <a:pt x="193827" y="250024"/>
                  </a:lnTo>
                  <a:lnTo>
                    <a:pt x="197700" y="254660"/>
                  </a:lnTo>
                  <a:lnTo>
                    <a:pt x="205689" y="263944"/>
                  </a:lnTo>
                  <a:lnTo>
                    <a:pt x="209562" y="268592"/>
                  </a:lnTo>
                  <a:lnTo>
                    <a:pt x="216536" y="269241"/>
                  </a:lnTo>
                  <a:lnTo>
                    <a:pt x="228363" y="268956"/>
                  </a:lnTo>
                  <a:lnTo>
                    <a:pt x="240594" y="268067"/>
                  </a:lnTo>
                  <a:lnTo>
                    <a:pt x="252676" y="267738"/>
                  </a:lnTo>
                  <a:lnTo>
                    <a:pt x="264058" y="269131"/>
                  </a:lnTo>
                  <a:lnTo>
                    <a:pt x="274187" y="273410"/>
                  </a:lnTo>
                  <a:lnTo>
                    <a:pt x="282511" y="281736"/>
                  </a:lnTo>
                  <a:lnTo>
                    <a:pt x="276673" y="290312"/>
                  </a:lnTo>
                  <a:lnTo>
                    <a:pt x="268048" y="300389"/>
                  </a:lnTo>
                  <a:lnTo>
                    <a:pt x="258470" y="309175"/>
                  </a:lnTo>
                  <a:lnTo>
                    <a:pt x="248060" y="316776"/>
                  </a:lnTo>
                  <a:lnTo>
                    <a:pt x="236936" y="323301"/>
                  </a:lnTo>
                  <a:lnTo>
                    <a:pt x="225218" y="328858"/>
                  </a:lnTo>
                  <a:lnTo>
                    <a:pt x="213024" y="333554"/>
                  </a:lnTo>
                  <a:lnTo>
                    <a:pt x="200473" y="337498"/>
                  </a:lnTo>
                  <a:lnTo>
                    <a:pt x="187685" y="340798"/>
                  </a:lnTo>
                  <a:lnTo>
                    <a:pt x="174779" y="343562"/>
                  </a:lnTo>
                  <a:lnTo>
                    <a:pt x="161874" y="345897"/>
                  </a:lnTo>
                  <a:lnTo>
                    <a:pt x="161631" y="354456"/>
                  </a:lnTo>
                  <a:lnTo>
                    <a:pt x="159099" y="367100"/>
                  </a:lnTo>
                  <a:lnTo>
                    <a:pt x="154144" y="378779"/>
                  </a:lnTo>
                  <a:lnTo>
                    <a:pt x="146998" y="389431"/>
                  </a:lnTo>
                  <a:lnTo>
                    <a:pt x="137896" y="398995"/>
                  </a:lnTo>
                  <a:lnTo>
                    <a:pt x="141314" y="410358"/>
                  </a:lnTo>
                  <a:lnTo>
                    <a:pt x="145192" y="422406"/>
                  </a:lnTo>
                  <a:lnTo>
                    <a:pt x="149305" y="434411"/>
                  </a:lnTo>
                  <a:lnTo>
                    <a:pt x="153638" y="446373"/>
                  </a:lnTo>
                  <a:lnTo>
                    <a:pt x="158175" y="458291"/>
                  </a:lnTo>
                  <a:lnTo>
                    <a:pt x="162902" y="470166"/>
                  </a:lnTo>
                  <a:lnTo>
                    <a:pt x="176967" y="474497"/>
                  </a:lnTo>
                  <a:lnTo>
                    <a:pt x="189146" y="479788"/>
                  </a:lnTo>
                  <a:lnTo>
                    <a:pt x="195630" y="491020"/>
                  </a:lnTo>
                  <a:lnTo>
                    <a:pt x="195371" y="499921"/>
                  </a:lnTo>
                  <a:lnTo>
                    <a:pt x="194714" y="512641"/>
                  </a:lnTo>
                  <a:lnTo>
                    <a:pt x="193573" y="525297"/>
                  </a:lnTo>
                  <a:lnTo>
                    <a:pt x="203267" y="532879"/>
                  </a:lnTo>
                  <a:lnTo>
                    <a:pt x="213474" y="540464"/>
                  </a:lnTo>
                  <a:lnTo>
                    <a:pt x="223906" y="547708"/>
                  </a:lnTo>
                  <a:lnTo>
                    <a:pt x="234613" y="554538"/>
                  </a:lnTo>
                  <a:lnTo>
                    <a:pt x="245643" y="560882"/>
                  </a:lnTo>
                  <a:lnTo>
                    <a:pt x="251055" y="572644"/>
                  </a:lnTo>
                  <a:lnTo>
                    <a:pt x="256543" y="584336"/>
                  </a:lnTo>
                  <a:lnTo>
                    <a:pt x="262415" y="595810"/>
                  </a:lnTo>
                  <a:lnTo>
                    <a:pt x="268941" y="606833"/>
                  </a:lnTo>
                  <a:lnTo>
                    <a:pt x="276391" y="617169"/>
                  </a:lnTo>
                  <a:lnTo>
                    <a:pt x="285032" y="626585"/>
                  </a:lnTo>
                  <a:lnTo>
                    <a:pt x="295135" y="634847"/>
                  </a:lnTo>
                  <a:lnTo>
                    <a:pt x="302799" y="641305"/>
                  </a:lnTo>
                  <a:lnTo>
                    <a:pt x="311749" y="650368"/>
                  </a:lnTo>
                  <a:lnTo>
                    <a:pt x="319852" y="660130"/>
                  </a:lnTo>
                  <a:lnTo>
                    <a:pt x="327300" y="670431"/>
                  </a:lnTo>
                  <a:lnTo>
                    <a:pt x="334289" y="681112"/>
                  </a:lnTo>
                  <a:lnTo>
                    <a:pt x="341012" y="692015"/>
                  </a:lnTo>
                  <a:lnTo>
                    <a:pt x="347663" y="702980"/>
                  </a:lnTo>
                  <a:lnTo>
                    <a:pt x="354437" y="713847"/>
                  </a:lnTo>
                  <a:lnTo>
                    <a:pt x="361528" y="724458"/>
                  </a:lnTo>
                  <a:lnTo>
                    <a:pt x="369129" y="734653"/>
                  </a:lnTo>
                  <a:lnTo>
                    <a:pt x="377434" y="744274"/>
                  </a:lnTo>
                  <a:lnTo>
                    <a:pt x="386638" y="753160"/>
                  </a:lnTo>
                  <a:lnTo>
                    <a:pt x="392517" y="757223"/>
                  </a:lnTo>
                  <a:lnTo>
                    <a:pt x="403428" y="762723"/>
                  </a:lnTo>
                  <a:lnTo>
                    <a:pt x="414750" y="766144"/>
                  </a:lnTo>
                  <a:lnTo>
                    <a:pt x="426365" y="767707"/>
                  </a:lnTo>
                  <a:lnTo>
                    <a:pt x="438157" y="767630"/>
                  </a:lnTo>
                  <a:lnTo>
                    <a:pt x="450009" y="766133"/>
                  </a:lnTo>
                  <a:lnTo>
                    <a:pt x="461804" y="763437"/>
                  </a:lnTo>
                  <a:lnTo>
                    <a:pt x="473425" y="759759"/>
                  </a:lnTo>
                  <a:lnTo>
                    <a:pt x="484756" y="755321"/>
                  </a:lnTo>
                  <a:lnTo>
                    <a:pt x="495681" y="750341"/>
                  </a:lnTo>
                  <a:lnTo>
                    <a:pt x="498802" y="740365"/>
                  </a:lnTo>
                  <a:lnTo>
                    <a:pt x="502064" y="727810"/>
                  </a:lnTo>
                  <a:lnTo>
                    <a:pt x="506241" y="715703"/>
                  </a:lnTo>
                  <a:lnTo>
                    <a:pt x="512940" y="704989"/>
                  </a:lnTo>
                  <a:lnTo>
                    <a:pt x="520048" y="702485"/>
                  </a:lnTo>
                  <a:lnTo>
                    <a:pt x="532232" y="698836"/>
                  </a:lnTo>
                  <a:lnTo>
                    <a:pt x="544451" y="695420"/>
                  </a:lnTo>
                  <a:lnTo>
                    <a:pt x="556548" y="691646"/>
                  </a:lnTo>
                  <a:lnTo>
                    <a:pt x="568363" y="686917"/>
                  </a:lnTo>
                  <a:lnTo>
                    <a:pt x="575443" y="678605"/>
                  </a:lnTo>
                  <a:lnTo>
                    <a:pt x="582828" y="667611"/>
                  </a:lnTo>
                  <a:lnTo>
                    <a:pt x="590426" y="656876"/>
                  </a:lnTo>
                  <a:lnTo>
                    <a:pt x="599526" y="648066"/>
                  </a:lnTo>
                  <a:lnTo>
                    <a:pt x="611416" y="642848"/>
                  </a:lnTo>
                  <a:lnTo>
                    <a:pt x="617732" y="641052"/>
                  </a:lnTo>
                  <a:lnTo>
                    <a:pt x="629732" y="637815"/>
                  </a:lnTo>
                  <a:lnTo>
                    <a:pt x="641880" y="634976"/>
                  </a:lnTo>
                  <a:lnTo>
                    <a:pt x="654128" y="632795"/>
                  </a:lnTo>
                  <a:lnTo>
                    <a:pt x="666429" y="631534"/>
                  </a:lnTo>
                  <a:lnTo>
                    <a:pt x="678735" y="631453"/>
                  </a:lnTo>
                  <a:lnTo>
                    <a:pt x="690999" y="632813"/>
                  </a:lnTo>
                  <a:lnTo>
                    <a:pt x="703173" y="635876"/>
                  </a:lnTo>
                  <a:lnTo>
                    <a:pt x="706826" y="636553"/>
                  </a:lnTo>
                  <a:lnTo>
                    <a:pt x="719243" y="640165"/>
                  </a:lnTo>
                  <a:lnTo>
                    <a:pt x="730856" y="645355"/>
                  </a:lnTo>
                  <a:lnTo>
                    <a:pt x="741855" y="651738"/>
                  </a:lnTo>
                  <a:lnTo>
                    <a:pt x="752436" y="658930"/>
                  </a:lnTo>
                  <a:lnTo>
                    <a:pt x="762790" y="666545"/>
                  </a:lnTo>
                  <a:lnTo>
                    <a:pt x="773110" y="674199"/>
                  </a:lnTo>
                  <a:lnTo>
                    <a:pt x="783590" y="681507"/>
                  </a:lnTo>
                  <a:lnTo>
                    <a:pt x="791840" y="681345"/>
                  </a:lnTo>
                  <a:lnTo>
                    <a:pt x="803875" y="680093"/>
                  </a:lnTo>
                  <a:lnTo>
                    <a:pt x="815926" y="678233"/>
                  </a:lnTo>
                  <a:lnTo>
                    <a:pt x="827955" y="676429"/>
                  </a:lnTo>
                  <a:lnTo>
                    <a:pt x="839924" y="675344"/>
                  </a:lnTo>
                  <a:lnTo>
                    <a:pt x="851795" y="675644"/>
                  </a:lnTo>
                  <a:lnTo>
                    <a:pt x="863531" y="677994"/>
                  </a:lnTo>
                  <a:lnTo>
                    <a:pt x="875093" y="683056"/>
                  </a:lnTo>
                  <a:lnTo>
                    <a:pt x="879109" y="677235"/>
                  </a:lnTo>
                  <a:lnTo>
                    <a:pt x="884674" y="666426"/>
                  </a:lnTo>
                  <a:lnTo>
                    <a:pt x="888351" y="655117"/>
                  </a:lnTo>
                  <a:lnTo>
                    <a:pt x="890244" y="643477"/>
                  </a:lnTo>
                  <a:lnTo>
                    <a:pt x="890455" y="631674"/>
                  </a:lnTo>
                  <a:lnTo>
                    <a:pt x="889088" y="619875"/>
                  </a:lnTo>
                  <a:lnTo>
                    <a:pt x="886248" y="608248"/>
                  </a:lnTo>
                  <a:lnTo>
                    <a:pt x="882037" y="596961"/>
                  </a:lnTo>
                  <a:lnTo>
                    <a:pt x="876559" y="586181"/>
                  </a:lnTo>
                  <a:lnTo>
                    <a:pt x="869917" y="576075"/>
                  </a:lnTo>
                  <a:lnTo>
                    <a:pt x="862215" y="566813"/>
                  </a:lnTo>
                  <a:lnTo>
                    <a:pt x="855703" y="559077"/>
                  </a:lnTo>
                  <a:lnTo>
                    <a:pt x="847706" y="549151"/>
                  </a:lnTo>
                  <a:lnTo>
                    <a:pt x="839953" y="538999"/>
                  </a:lnTo>
                  <a:lnTo>
                    <a:pt x="832480" y="528619"/>
                  </a:lnTo>
                  <a:lnTo>
                    <a:pt x="825324" y="518010"/>
                  </a:lnTo>
                  <a:lnTo>
                    <a:pt x="818521" y="507168"/>
                  </a:lnTo>
                  <a:lnTo>
                    <a:pt x="812110" y="496093"/>
                  </a:lnTo>
                  <a:lnTo>
                    <a:pt x="806125" y="484782"/>
                  </a:lnTo>
                  <a:lnTo>
                    <a:pt x="800605" y="473234"/>
                  </a:lnTo>
                  <a:lnTo>
                    <a:pt x="795585" y="461446"/>
                  </a:lnTo>
                  <a:lnTo>
                    <a:pt x="791104" y="449418"/>
                  </a:lnTo>
                  <a:lnTo>
                    <a:pt x="787196" y="437146"/>
                  </a:lnTo>
                  <a:lnTo>
                    <a:pt x="788767" y="424974"/>
                  </a:lnTo>
                  <a:lnTo>
                    <a:pt x="793790" y="412678"/>
                  </a:lnTo>
                  <a:lnTo>
                    <a:pt x="801689" y="403208"/>
                  </a:lnTo>
                  <a:lnTo>
                    <a:pt x="811905" y="396094"/>
                  </a:lnTo>
                  <a:lnTo>
                    <a:pt x="823880" y="390867"/>
                  </a:lnTo>
                  <a:lnTo>
                    <a:pt x="837054" y="387056"/>
                  </a:lnTo>
                  <a:lnTo>
                    <a:pt x="850868" y="384191"/>
                  </a:lnTo>
                  <a:lnTo>
                    <a:pt x="864763" y="381803"/>
                  </a:lnTo>
                  <a:lnTo>
                    <a:pt x="878181" y="379423"/>
                  </a:lnTo>
                  <a:lnTo>
                    <a:pt x="890562" y="376580"/>
                  </a:lnTo>
                  <a:lnTo>
                    <a:pt x="889559" y="375923"/>
                  </a:lnTo>
                  <a:lnTo>
                    <a:pt x="878888" y="368909"/>
                  </a:lnTo>
                  <a:lnTo>
                    <a:pt x="868400" y="361886"/>
                  </a:lnTo>
                  <a:lnTo>
                    <a:pt x="867114" y="360107"/>
                  </a:lnTo>
                  <a:lnTo>
                    <a:pt x="859172" y="350120"/>
                  </a:lnTo>
                  <a:lnTo>
                    <a:pt x="850728" y="340526"/>
                  </a:lnTo>
                  <a:lnTo>
                    <a:pt x="842182" y="331034"/>
                  </a:lnTo>
                  <a:lnTo>
                    <a:pt x="833934" y="321355"/>
                  </a:lnTo>
                  <a:lnTo>
                    <a:pt x="826386" y="311200"/>
                  </a:lnTo>
                  <a:lnTo>
                    <a:pt x="819937" y="300278"/>
                  </a:lnTo>
                  <a:lnTo>
                    <a:pt x="818542" y="28978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sp>
          <p:nvSpPr>
            <p:cNvPr id="72" name="object 71"/>
            <p:cNvSpPr/>
            <p:nvPr/>
          </p:nvSpPr>
          <p:spPr>
            <a:xfrm>
              <a:off x="2939186" y="2981134"/>
              <a:ext cx="1186025" cy="767885"/>
            </a:xfrm>
            <a:custGeom>
              <a:avLst/>
              <a:gdLst/>
              <a:ahLst/>
              <a:cxnLst/>
              <a:rect l="l" t="t" r="r" b="b"/>
              <a:pathLst>
                <a:path w="1186025" h="767885">
                  <a:moveTo>
                    <a:pt x="1038188" y="649323"/>
                  </a:moveTo>
                  <a:lnTo>
                    <a:pt x="1038336" y="636676"/>
                  </a:lnTo>
                  <a:lnTo>
                    <a:pt x="1049769" y="632865"/>
                  </a:lnTo>
                  <a:lnTo>
                    <a:pt x="1061777" y="628674"/>
                  </a:lnTo>
                  <a:lnTo>
                    <a:pt x="1073765" y="624469"/>
                  </a:lnTo>
                  <a:lnTo>
                    <a:pt x="1085788" y="620407"/>
                  </a:lnTo>
                  <a:lnTo>
                    <a:pt x="1097902" y="616643"/>
                  </a:lnTo>
                  <a:lnTo>
                    <a:pt x="1110163" y="613336"/>
                  </a:lnTo>
                  <a:lnTo>
                    <a:pt x="1122626" y="610641"/>
                  </a:lnTo>
                  <a:lnTo>
                    <a:pt x="1117969" y="598735"/>
                  </a:lnTo>
                  <a:lnTo>
                    <a:pt x="1113342" y="586917"/>
                  </a:lnTo>
                  <a:lnTo>
                    <a:pt x="1118276" y="581693"/>
                  </a:lnTo>
                  <a:lnTo>
                    <a:pt x="1126912" y="572368"/>
                  </a:lnTo>
                  <a:lnTo>
                    <a:pt x="1135457" y="562953"/>
                  </a:lnTo>
                  <a:lnTo>
                    <a:pt x="1143931" y="553474"/>
                  </a:lnTo>
                  <a:lnTo>
                    <a:pt x="1152358" y="543955"/>
                  </a:lnTo>
                  <a:lnTo>
                    <a:pt x="1160758" y="534421"/>
                  </a:lnTo>
                  <a:lnTo>
                    <a:pt x="1169155" y="524897"/>
                  </a:lnTo>
                  <a:lnTo>
                    <a:pt x="1177570" y="515409"/>
                  </a:lnTo>
                  <a:lnTo>
                    <a:pt x="1186025" y="505980"/>
                  </a:lnTo>
                  <a:lnTo>
                    <a:pt x="1178676" y="501122"/>
                  </a:lnTo>
                  <a:lnTo>
                    <a:pt x="1167743" y="494640"/>
                  </a:lnTo>
                  <a:lnTo>
                    <a:pt x="1156507" y="488734"/>
                  </a:lnTo>
                  <a:lnTo>
                    <a:pt x="1145014" y="483315"/>
                  </a:lnTo>
                  <a:lnTo>
                    <a:pt x="1133312" y="478297"/>
                  </a:lnTo>
                  <a:lnTo>
                    <a:pt x="1121448" y="473592"/>
                  </a:lnTo>
                  <a:lnTo>
                    <a:pt x="1109469" y="469112"/>
                  </a:lnTo>
                  <a:lnTo>
                    <a:pt x="1102689" y="466014"/>
                  </a:lnTo>
                  <a:lnTo>
                    <a:pt x="1093249" y="457480"/>
                  </a:lnTo>
                  <a:lnTo>
                    <a:pt x="1086834" y="446301"/>
                  </a:lnTo>
                  <a:lnTo>
                    <a:pt x="1082234" y="433644"/>
                  </a:lnTo>
                  <a:lnTo>
                    <a:pt x="1078240" y="420674"/>
                  </a:lnTo>
                  <a:lnTo>
                    <a:pt x="1073642" y="408559"/>
                  </a:lnTo>
                  <a:lnTo>
                    <a:pt x="1065324" y="403667"/>
                  </a:lnTo>
                  <a:lnTo>
                    <a:pt x="1054508" y="396982"/>
                  </a:lnTo>
                  <a:lnTo>
                    <a:pt x="1044267" y="389458"/>
                  </a:lnTo>
                  <a:lnTo>
                    <a:pt x="1042995" y="382497"/>
                  </a:lnTo>
                  <a:lnTo>
                    <a:pt x="1041282" y="369878"/>
                  </a:lnTo>
                  <a:lnTo>
                    <a:pt x="1040057" y="357234"/>
                  </a:lnTo>
                  <a:lnTo>
                    <a:pt x="1039006" y="344594"/>
                  </a:lnTo>
                  <a:lnTo>
                    <a:pt x="1037816" y="331990"/>
                  </a:lnTo>
                  <a:lnTo>
                    <a:pt x="1026911" y="336194"/>
                  </a:lnTo>
                  <a:lnTo>
                    <a:pt x="1015403" y="339933"/>
                  </a:lnTo>
                  <a:lnTo>
                    <a:pt x="1003902" y="342470"/>
                  </a:lnTo>
                  <a:lnTo>
                    <a:pt x="992507" y="343272"/>
                  </a:lnTo>
                  <a:lnTo>
                    <a:pt x="981321" y="341805"/>
                  </a:lnTo>
                  <a:lnTo>
                    <a:pt x="970444" y="337537"/>
                  </a:lnTo>
                  <a:lnTo>
                    <a:pt x="959977" y="329933"/>
                  </a:lnTo>
                  <a:lnTo>
                    <a:pt x="959695" y="330111"/>
                  </a:lnTo>
                  <a:lnTo>
                    <a:pt x="949637" y="337009"/>
                  </a:lnTo>
                  <a:lnTo>
                    <a:pt x="939590" y="344400"/>
                  </a:lnTo>
                  <a:lnTo>
                    <a:pt x="929379" y="351576"/>
                  </a:lnTo>
                  <a:lnTo>
                    <a:pt x="918831" y="357828"/>
                  </a:lnTo>
                  <a:lnTo>
                    <a:pt x="907771" y="362448"/>
                  </a:lnTo>
                  <a:lnTo>
                    <a:pt x="896026" y="364727"/>
                  </a:lnTo>
                  <a:lnTo>
                    <a:pt x="883422" y="363956"/>
                  </a:lnTo>
                  <a:lnTo>
                    <a:pt x="881856" y="364059"/>
                  </a:lnTo>
                  <a:lnTo>
                    <a:pt x="870344" y="360261"/>
                  </a:lnTo>
                  <a:lnTo>
                    <a:pt x="861290" y="351355"/>
                  </a:lnTo>
                  <a:lnTo>
                    <a:pt x="852751" y="342049"/>
                  </a:lnTo>
                  <a:lnTo>
                    <a:pt x="850780" y="341884"/>
                  </a:lnTo>
                  <a:lnTo>
                    <a:pt x="838089" y="340979"/>
                  </a:lnTo>
                  <a:lnTo>
                    <a:pt x="825421" y="340245"/>
                  </a:lnTo>
                  <a:lnTo>
                    <a:pt x="824750" y="339047"/>
                  </a:lnTo>
                  <a:lnTo>
                    <a:pt x="818430" y="328003"/>
                  </a:lnTo>
                  <a:lnTo>
                    <a:pt x="811923" y="317071"/>
                  </a:lnTo>
                  <a:lnTo>
                    <a:pt x="805232" y="306277"/>
                  </a:lnTo>
                  <a:lnTo>
                    <a:pt x="798357" y="295643"/>
                  </a:lnTo>
                  <a:lnTo>
                    <a:pt x="797345" y="288285"/>
                  </a:lnTo>
                  <a:lnTo>
                    <a:pt x="795659" y="275901"/>
                  </a:lnTo>
                  <a:lnTo>
                    <a:pt x="794292" y="263448"/>
                  </a:lnTo>
                  <a:lnTo>
                    <a:pt x="793610" y="251019"/>
                  </a:lnTo>
                  <a:lnTo>
                    <a:pt x="793979" y="238706"/>
                  </a:lnTo>
                  <a:lnTo>
                    <a:pt x="795765" y="226600"/>
                  </a:lnTo>
                  <a:lnTo>
                    <a:pt x="799333" y="214793"/>
                  </a:lnTo>
                  <a:lnTo>
                    <a:pt x="805050" y="203377"/>
                  </a:lnTo>
                  <a:lnTo>
                    <a:pt x="801775" y="203106"/>
                  </a:lnTo>
                  <a:lnTo>
                    <a:pt x="789919" y="200544"/>
                  </a:lnTo>
                  <a:lnTo>
                    <a:pt x="779025" y="195900"/>
                  </a:lnTo>
                  <a:lnTo>
                    <a:pt x="768901" y="189618"/>
                  </a:lnTo>
                  <a:lnTo>
                    <a:pt x="759353" y="182137"/>
                  </a:lnTo>
                  <a:lnTo>
                    <a:pt x="750190" y="173900"/>
                  </a:lnTo>
                  <a:lnTo>
                    <a:pt x="741219" y="165348"/>
                  </a:lnTo>
                  <a:lnTo>
                    <a:pt x="732249" y="156923"/>
                  </a:lnTo>
                  <a:lnTo>
                    <a:pt x="723087" y="149066"/>
                  </a:lnTo>
                  <a:lnTo>
                    <a:pt x="713542" y="142220"/>
                  </a:lnTo>
                  <a:lnTo>
                    <a:pt x="703420" y="136825"/>
                  </a:lnTo>
                  <a:lnTo>
                    <a:pt x="692529" y="133324"/>
                  </a:lnTo>
                  <a:lnTo>
                    <a:pt x="680678" y="132158"/>
                  </a:lnTo>
                  <a:lnTo>
                    <a:pt x="667674" y="133769"/>
                  </a:lnTo>
                  <a:lnTo>
                    <a:pt x="660363" y="139146"/>
                  </a:lnTo>
                  <a:lnTo>
                    <a:pt x="649867" y="145940"/>
                  </a:lnTo>
                  <a:lnTo>
                    <a:pt x="638915" y="151950"/>
                  </a:lnTo>
                  <a:lnTo>
                    <a:pt x="627563" y="157083"/>
                  </a:lnTo>
                  <a:lnTo>
                    <a:pt x="615868" y="161245"/>
                  </a:lnTo>
                  <a:lnTo>
                    <a:pt x="603887" y="164342"/>
                  </a:lnTo>
                  <a:lnTo>
                    <a:pt x="591678" y="166279"/>
                  </a:lnTo>
                  <a:lnTo>
                    <a:pt x="579297" y="166964"/>
                  </a:lnTo>
                  <a:lnTo>
                    <a:pt x="566802" y="166301"/>
                  </a:lnTo>
                  <a:lnTo>
                    <a:pt x="554250" y="164198"/>
                  </a:lnTo>
                  <a:lnTo>
                    <a:pt x="543646" y="158557"/>
                  </a:lnTo>
                  <a:lnTo>
                    <a:pt x="532699" y="152102"/>
                  </a:lnTo>
                  <a:lnTo>
                    <a:pt x="522019" y="145166"/>
                  </a:lnTo>
                  <a:lnTo>
                    <a:pt x="511615" y="137778"/>
                  </a:lnTo>
                  <a:lnTo>
                    <a:pt x="501496" y="129968"/>
                  </a:lnTo>
                  <a:lnTo>
                    <a:pt x="491671" y="121767"/>
                  </a:lnTo>
                  <a:lnTo>
                    <a:pt x="482147" y="113203"/>
                  </a:lnTo>
                  <a:lnTo>
                    <a:pt x="472935" y="104308"/>
                  </a:lnTo>
                  <a:lnTo>
                    <a:pt x="464042" y="95110"/>
                  </a:lnTo>
                  <a:lnTo>
                    <a:pt x="457775" y="88608"/>
                  </a:lnTo>
                  <a:lnTo>
                    <a:pt x="447622" y="81170"/>
                  </a:lnTo>
                  <a:lnTo>
                    <a:pt x="436436" y="75262"/>
                  </a:lnTo>
                  <a:lnTo>
                    <a:pt x="424669" y="70204"/>
                  </a:lnTo>
                  <a:lnTo>
                    <a:pt x="412770" y="65314"/>
                  </a:lnTo>
                  <a:lnTo>
                    <a:pt x="401188" y="59912"/>
                  </a:lnTo>
                  <a:lnTo>
                    <a:pt x="390375" y="53315"/>
                  </a:lnTo>
                  <a:lnTo>
                    <a:pt x="380781" y="44843"/>
                  </a:lnTo>
                  <a:lnTo>
                    <a:pt x="376378" y="40101"/>
                  </a:lnTo>
                  <a:lnTo>
                    <a:pt x="367757" y="30476"/>
                  </a:lnTo>
                  <a:lnTo>
                    <a:pt x="358953" y="21070"/>
                  </a:lnTo>
                  <a:lnTo>
                    <a:pt x="349539" y="12467"/>
                  </a:lnTo>
                  <a:lnTo>
                    <a:pt x="339088" y="5249"/>
                  </a:lnTo>
                  <a:lnTo>
                    <a:pt x="327174" y="0"/>
                  </a:lnTo>
                  <a:lnTo>
                    <a:pt x="327757" y="5818"/>
                  </a:lnTo>
                  <a:lnTo>
                    <a:pt x="329174" y="18416"/>
                  </a:lnTo>
                  <a:lnTo>
                    <a:pt x="330773" y="30984"/>
                  </a:lnTo>
                  <a:lnTo>
                    <a:pt x="332522" y="43561"/>
                  </a:lnTo>
                  <a:lnTo>
                    <a:pt x="334388" y="56184"/>
                  </a:lnTo>
                  <a:lnTo>
                    <a:pt x="331533" y="59326"/>
                  </a:lnTo>
                  <a:lnTo>
                    <a:pt x="323438" y="65263"/>
                  </a:lnTo>
                  <a:lnTo>
                    <a:pt x="314322" y="68882"/>
                  </a:lnTo>
                  <a:lnTo>
                    <a:pt x="304511" y="70849"/>
                  </a:lnTo>
                  <a:lnTo>
                    <a:pt x="294329" y="71830"/>
                  </a:lnTo>
                  <a:lnTo>
                    <a:pt x="284102" y="72492"/>
                  </a:lnTo>
                  <a:lnTo>
                    <a:pt x="274154" y="73501"/>
                  </a:lnTo>
                  <a:lnTo>
                    <a:pt x="264809" y="75524"/>
                  </a:lnTo>
                  <a:lnTo>
                    <a:pt x="256394" y="79226"/>
                  </a:lnTo>
                  <a:lnTo>
                    <a:pt x="249231" y="85274"/>
                  </a:lnTo>
                  <a:lnTo>
                    <a:pt x="243646" y="94335"/>
                  </a:lnTo>
                  <a:lnTo>
                    <a:pt x="244138" y="96961"/>
                  </a:lnTo>
                  <a:lnTo>
                    <a:pt x="245202" y="108486"/>
                  </a:lnTo>
                  <a:lnTo>
                    <a:pt x="244975" y="120215"/>
                  </a:lnTo>
                  <a:lnTo>
                    <a:pt x="244028" y="132034"/>
                  </a:lnTo>
                  <a:lnTo>
                    <a:pt x="242932" y="143830"/>
                  </a:lnTo>
                  <a:lnTo>
                    <a:pt x="242260" y="155487"/>
                  </a:lnTo>
                  <a:lnTo>
                    <a:pt x="242585" y="166893"/>
                  </a:lnTo>
                  <a:lnTo>
                    <a:pt x="244477" y="177934"/>
                  </a:lnTo>
                  <a:lnTo>
                    <a:pt x="248509" y="188495"/>
                  </a:lnTo>
                  <a:lnTo>
                    <a:pt x="255254" y="198462"/>
                  </a:lnTo>
                  <a:lnTo>
                    <a:pt x="255338" y="202442"/>
                  </a:lnTo>
                  <a:lnTo>
                    <a:pt x="255625" y="215123"/>
                  </a:lnTo>
                  <a:lnTo>
                    <a:pt x="255579" y="227830"/>
                  </a:lnTo>
                  <a:lnTo>
                    <a:pt x="254734" y="240487"/>
                  </a:lnTo>
                  <a:lnTo>
                    <a:pt x="250347" y="248030"/>
                  </a:lnTo>
                  <a:lnTo>
                    <a:pt x="242765" y="258198"/>
                  </a:lnTo>
                  <a:lnTo>
                    <a:pt x="234299" y="267758"/>
                  </a:lnTo>
                  <a:lnTo>
                    <a:pt x="225546" y="277099"/>
                  </a:lnTo>
                  <a:lnTo>
                    <a:pt x="217103" y="286613"/>
                  </a:lnTo>
                  <a:lnTo>
                    <a:pt x="211153" y="287461"/>
                  </a:lnTo>
                  <a:lnTo>
                    <a:pt x="198552" y="289097"/>
                  </a:lnTo>
                  <a:lnTo>
                    <a:pt x="185918" y="290581"/>
                  </a:lnTo>
                  <a:lnTo>
                    <a:pt x="173265" y="291981"/>
                  </a:lnTo>
                  <a:lnTo>
                    <a:pt x="160607" y="293365"/>
                  </a:lnTo>
                  <a:lnTo>
                    <a:pt x="147960" y="294802"/>
                  </a:lnTo>
                  <a:lnTo>
                    <a:pt x="135337" y="296361"/>
                  </a:lnTo>
                  <a:lnTo>
                    <a:pt x="122754" y="298110"/>
                  </a:lnTo>
                  <a:lnTo>
                    <a:pt x="110226" y="300117"/>
                  </a:lnTo>
                  <a:lnTo>
                    <a:pt x="97767" y="302451"/>
                  </a:lnTo>
                  <a:lnTo>
                    <a:pt x="85392" y="305181"/>
                  </a:lnTo>
                  <a:lnTo>
                    <a:pt x="79375" y="313768"/>
                  </a:lnTo>
                  <a:lnTo>
                    <a:pt x="73315" y="324936"/>
                  </a:lnTo>
                  <a:lnTo>
                    <a:pt x="67659" y="336368"/>
                  </a:lnTo>
                  <a:lnTo>
                    <a:pt x="61414" y="347446"/>
                  </a:lnTo>
                  <a:lnTo>
                    <a:pt x="51235" y="348135"/>
                  </a:lnTo>
                  <a:lnTo>
                    <a:pt x="38929" y="346890"/>
                  </a:lnTo>
                  <a:lnTo>
                    <a:pt x="26540" y="344577"/>
                  </a:lnTo>
                  <a:lnTo>
                    <a:pt x="14095" y="342454"/>
                  </a:lnTo>
                  <a:lnTo>
                    <a:pt x="1623" y="341782"/>
                  </a:lnTo>
                  <a:lnTo>
                    <a:pt x="0" y="350617"/>
                  </a:lnTo>
                  <a:lnTo>
                    <a:pt x="2645" y="361110"/>
                  </a:lnTo>
                  <a:lnTo>
                    <a:pt x="9857" y="368971"/>
                  </a:lnTo>
                  <a:lnTo>
                    <a:pt x="19931" y="374929"/>
                  </a:lnTo>
                  <a:lnTo>
                    <a:pt x="31157" y="379711"/>
                  </a:lnTo>
                  <a:lnTo>
                    <a:pt x="41831" y="384048"/>
                  </a:lnTo>
                  <a:lnTo>
                    <a:pt x="45585" y="394833"/>
                  </a:lnTo>
                  <a:lnTo>
                    <a:pt x="49718" y="406836"/>
                  </a:lnTo>
                  <a:lnTo>
                    <a:pt x="53804" y="418890"/>
                  </a:lnTo>
                  <a:lnTo>
                    <a:pt x="57820" y="430974"/>
                  </a:lnTo>
                  <a:lnTo>
                    <a:pt x="70017" y="437363"/>
                  </a:lnTo>
                  <a:lnTo>
                    <a:pt x="82170" y="443852"/>
                  </a:lnTo>
                  <a:lnTo>
                    <a:pt x="94275" y="450445"/>
                  </a:lnTo>
                  <a:lnTo>
                    <a:pt x="106328" y="457146"/>
                  </a:lnTo>
                  <a:lnTo>
                    <a:pt x="118322" y="463957"/>
                  </a:lnTo>
                  <a:lnTo>
                    <a:pt x="130253" y="470883"/>
                  </a:lnTo>
                  <a:lnTo>
                    <a:pt x="142118" y="477926"/>
                  </a:lnTo>
                  <a:lnTo>
                    <a:pt x="153909" y="485090"/>
                  </a:lnTo>
                  <a:lnTo>
                    <a:pt x="165623" y="492379"/>
                  </a:lnTo>
                  <a:lnTo>
                    <a:pt x="177256" y="499795"/>
                  </a:lnTo>
                  <a:lnTo>
                    <a:pt x="188801" y="507343"/>
                  </a:lnTo>
                  <a:lnTo>
                    <a:pt x="200254" y="515027"/>
                  </a:lnTo>
                  <a:lnTo>
                    <a:pt x="211611" y="522848"/>
                  </a:lnTo>
                  <a:lnTo>
                    <a:pt x="222866" y="530811"/>
                  </a:lnTo>
                  <a:lnTo>
                    <a:pt x="234015" y="538920"/>
                  </a:lnTo>
                  <a:lnTo>
                    <a:pt x="245053" y="547177"/>
                  </a:lnTo>
                  <a:lnTo>
                    <a:pt x="255975" y="555586"/>
                  </a:lnTo>
                  <a:lnTo>
                    <a:pt x="266775" y="564151"/>
                  </a:lnTo>
                  <a:lnTo>
                    <a:pt x="277450" y="572875"/>
                  </a:lnTo>
                  <a:lnTo>
                    <a:pt x="287995" y="581761"/>
                  </a:lnTo>
                  <a:lnTo>
                    <a:pt x="290707" y="584212"/>
                  </a:lnTo>
                  <a:lnTo>
                    <a:pt x="300844" y="591941"/>
                  </a:lnTo>
                  <a:lnTo>
                    <a:pt x="311689" y="598540"/>
                  </a:lnTo>
                  <a:lnTo>
                    <a:pt x="323003" y="604392"/>
                  </a:lnTo>
                  <a:lnTo>
                    <a:pt x="334545" y="609881"/>
                  </a:lnTo>
                  <a:lnTo>
                    <a:pt x="346076" y="615391"/>
                  </a:lnTo>
                  <a:lnTo>
                    <a:pt x="357356" y="621307"/>
                  </a:lnTo>
                  <a:lnTo>
                    <a:pt x="368145" y="628011"/>
                  </a:lnTo>
                  <a:lnTo>
                    <a:pt x="378203" y="635889"/>
                  </a:lnTo>
                  <a:lnTo>
                    <a:pt x="382787" y="639527"/>
                  </a:lnTo>
                  <a:lnTo>
                    <a:pt x="391822" y="648711"/>
                  </a:lnTo>
                  <a:lnTo>
                    <a:pt x="399309" y="659001"/>
                  </a:lnTo>
                  <a:lnTo>
                    <a:pt x="405610" y="670121"/>
                  </a:lnTo>
                  <a:lnTo>
                    <a:pt x="411084" y="681793"/>
                  </a:lnTo>
                  <a:lnTo>
                    <a:pt x="416091" y="693739"/>
                  </a:lnTo>
                  <a:lnTo>
                    <a:pt x="420991" y="705683"/>
                  </a:lnTo>
                  <a:lnTo>
                    <a:pt x="426145" y="717346"/>
                  </a:lnTo>
                  <a:lnTo>
                    <a:pt x="434228" y="705626"/>
                  </a:lnTo>
                  <a:lnTo>
                    <a:pt x="440721" y="694703"/>
                  </a:lnTo>
                  <a:lnTo>
                    <a:pt x="446747" y="683513"/>
                  </a:lnTo>
                  <a:lnTo>
                    <a:pt x="452534" y="672188"/>
                  </a:lnTo>
                  <a:lnTo>
                    <a:pt x="458312" y="660861"/>
                  </a:lnTo>
                  <a:lnTo>
                    <a:pt x="464307" y="649665"/>
                  </a:lnTo>
                  <a:lnTo>
                    <a:pt x="470748" y="638733"/>
                  </a:lnTo>
                  <a:lnTo>
                    <a:pt x="482264" y="629701"/>
                  </a:lnTo>
                  <a:lnTo>
                    <a:pt x="492863" y="625179"/>
                  </a:lnTo>
                  <a:lnTo>
                    <a:pt x="504086" y="622996"/>
                  </a:lnTo>
                  <a:lnTo>
                    <a:pt x="515765" y="622680"/>
                  </a:lnTo>
                  <a:lnTo>
                    <a:pt x="527732" y="623757"/>
                  </a:lnTo>
                  <a:lnTo>
                    <a:pt x="539819" y="625755"/>
                  </a:lnTo>
                  <a:lnTo>
                    <a:pt x="551860" y="628202"/>
                  </a:lnTo>
                  <a:lnTo>
                    <a:pt x="563686" y="630624"/>
                  </a:lnTo>
                  <a:lnTo>
                    <a:pt x="575129" y="632548"/>
                  </a:lnTo>
                  <a:lnTo>
                    <a:pt x="586770" y="634641"/>
                  </a:lnTo>
                  <a:lnTo>
                    <a:pt x="598681" y="635350"/>
                  </a:lnTo>
                  <a:lnTo>
                    <a:pt x="622775" y="635250"/>
                  </a:lnTo>
                  <a:lnTo>
                    <a:pt x="634646" y="635745"/>
                  </a:lnTo>
                  <a:lnTo>
                    <a:pt x="646190" y="637472"/>
                  </a:lnTo>
                  <a:lnTo>
                    <a:pt x="657252" y="641083"/>
                  </a:lnTo>
                  <a:lnTo>
                    <a:pt x="667674" y="647230"/>
                  </a:lnTo>
                  <a:lnTo>
                    <a:pt x="668083" y="647450"/>
                  </a:lnTo>
                  <a:lnTo>
                    <a:pt x="678620" y="653811"/>
                  </a:lnTo>
                  <a:lnTo>
                    <a:pt x="689066" y="660873"/>
                  </a:lnTo>
                  <a:lnTo>
                    <a:pt x="699604" y="667931"/>
                  </a:lnTo>
                  <a:lnTo>
                    <a:pt x="710414" y="674279"/>
                  </a:lnTo>
                  <a:lnTo>
                    <a:pt x="721677" y="679215"/>
                  </a:lnTo>
                  <a:lnTo>
                    <a:pt x="733574" y="682033"/>
                  </a:lnTo>
                  <a:lnTo>
                    <a:pt x="746287" y="682028"/>
                  </a:lnTo>
                  <a:lnTo>
                    <a:pt x="750257" y="681706"/>
                  </a:lnTo>
                  <a:lnTo>
                    <a:pt x="762934" y="680964"/>
                  </a:lnTo>
                  <a:lnTo>
                    <a:pt x="775633" y="680662"/>
                  </a:lnTo>
                  <a:lnTo>
                    <a:pt x="788333" y="680814"/>
                  </a:lnTo>
                  <a:lnTo>
                    <a:pt x="801014" y="681435"/>
                  </a:lnTo>
                  <a:lnTo>
                    <a:pt x="813655" y="682539"/>
                  </a:lnTo>
                  <a:lnTo>
                    <a:pt x="826238" y="684138"/>
                  </a:lnTo>
                  <a:lnTo>
                    <a:pt x="838740" y="686249"/>
                  </a:lnTo>
                  <a:lnTo>
                    <a:pt x="851143" y="688884"/>
                  </a:lnTo>
                  <a:lnTo>
                    <a:pt x="863426" y="692057"/>
                  </a:lnTo>
                  <a:lnTo>
                    <a:pt x="875568" y="695782"/>
                  </a:lnTo>
                  <a:lnTo>
                    <a:pt x="887549" y="700074"/>
                  </a:lnTo>
                  <a:lnTo>
                    <a:pt x="899470" y="707595"/>
                  </a:lnTo>
                  <a:lnTo>
                    <a:pt x="909325" y="715576"/>
                  </a:lnTo>
                  <a:lnTo>
                    <a:pt x="918635" y="724285"/>
                  </a:lnTo>
                  <a:lnTo>
                    <a:pt x="927697" y="733330"/>
                  </a:lnTo>
                  <a:lnTo>
                    <a:pt x="936811" y="742318"/>
                  </a:lnTo>
                  <a:lnTo>
                    <a:pt x="946277" y="750858"/>
                  </a:lnTo>
                  <a:lnTo>
                    <a:pt x="956393" y="758556"/>
                  </a:lnTo>
                  <a:lnTo>
                    <a:pt x="967458" y="765022"/>
                  </a:lnTo>
                  <a:lnTo>
                    <a:pt x="974777" y="767885"/>
                  </a:lnTo>
                  <a:lnTo>
                    <a:pt x="985782" y="767020"/>
                  </a:lnTo>
                  <a:lnTo>
                    <a:pt x="996518" y="762553"/>
                  </a:lnTo>
                  <a:lnTo>
                    <a:pt x="1006891" y="757555"/>
                  </a:lnTo>
                  <a:lnTo>
                    <a:pt x="1007841" y="752558"/>
                  </a:lnTo>
                  <a:lnTo>
                    <a:pt x="1011564" y="740367"/>
                  </a:lnTo>
                  <a:lnTo>
                    <a:pt x="1016739" y="728776"/>
                  </a:lnTo>
                  <a:lnTo>
                    <a:pt x="1022845" y="717570"/>
                  </a:lnTo>
                  <a:lnTo>
                    <a:pt x="1029359" y="706534"/>
                  </a:lnTo>
                  <a:lnTo>
                    <a:pt x="1035758" y="695452"/>
                  </a:lnTo>
                  <a:lnTo>
                    <a:pt x="1036904" y="687279"/>
                  </a:lnTo>
                  <a:lnTo>
                    <a:pt x="1037859" y="674625"/>
                  </a:lnTo>
                  <a:lnTo>
                    <a:pt x="1038158" y="661973"/>
                  </a:lnTo>
                  <a:lnTo>
                    <a:pt x="1038188" y="64932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3347811" y="2408637"/>
              <a:ext cx="598525" cy="759371"/>
            </a:xfrm>
            <a:custGeom>
              <a:avLst/>
              <a:gdLst/>
              <a:ahLst/>
              <a:cxnLst/>
              <a:rect l="l" t="t" r="r" b="b"/>
              <a:pathLst>
                <a:path w="598525" h="759371">
                  <a:moveTo>
                    <a:pt x="464223" y="468350"/>
                  </a:moveTo>
                  <a:lnTo>
                    <a:pt x="463685" y="463953"/>
                  </a:lnTo>
                  <a:lnTo>
                    <a:pt x="461351" y="451498"/>
                  </a:lnTo>
                  <a:lnTo>
                    <a:pt x="458691" y="439132"/>
                  </a:lnTo>
                  <a:lnTo>
                    <a:pt x="456795" y="426748"/>
                  </a:lnTo>
                  <a:lnTo>
                    <a:pt x="456755" y="414235"/>
                  </a:lnTo>
                  <a:lnTo>
                    <a:pt x="460743" y="406872"/>
                  </a:lnTo>
                  <a:lnTo>
                    <a:pt x="467524" y="395787"/>
                  </a:lnTo>
                  <a:lnTo>
                    <a:pt x="474996" y="385166"/>
                  </a:lnTo>
                  <a:lnTo>
                    <a:pt x="483130" y="375058"/>
                  </a:lnTo>
                  <a:lnTo>
                    <a:pt x="491899" y="365510"/>
                  </a:lnTo>
                  <a:lnTo>
                    <a:pt x="501274" y="356572"/>
                  </a:lnTo>
                  <a:lnTo>
                    <a:pt x="511227" y="348291"/>
                  </a:lnTo>
                  <a:lnTo>
                    <a:pt x="521729" y="340717"/>
                  </a:lnTo>
                  <a:lnTo>
                    <a:pt x="532752" y="333898"/>
                  </a:lnTo>
                  <a:lnTo>
                    <a:pt x="544267" y="327883"/>
                  </a:lnTo>
                  <a:lnTo>
                    <a:pt x="556247" y="322719"/>
                  </a:lnTo>
                  <a:lnTo>
                    <a:pt x="551996" y="316516"/>
                  </a:lnTo>
                  <a:lnTo>
                    <a:pt x="544671" y="306122"/>
                  </a:lnTo>
                  <a:lnTo>
                    <a:pt x="537408" y="295703"/>
                  </a:lnTo>
                  <a:lnTo>
                    <a:pt x="530479" y="285089"/>
                  </a:lnTo>
                  <a:lnTo>
                    <a:pt x="538291" y="279161"/>
                  </a:lnTo>
                  <a:lnTo>
                    <a:pt x="549971" y="275117"/>
                  </a:lnTo>
                  <a:lnTo>
                    <a:pt x="562492" y="274491"/>
                  </a:lnTo>
                  <a:lnTo>
                    <a:pt x="575322" y="276072"/>
                  </a:lnTo>
                  <a:lnTo>
                    <a:pt x="583034" y="265991"/>
                  </a:lnTo>
                  <a:lnTo>
                    <a:pt x="590780" y="255870"/>
                  </a:lnTo>
                  <a:lnTo>
                    <a:pt x="598525" y="245922"/>
                  </a:lnTo>
                  <a:lnTo>
                    <a:pt x="597839" y="245275"/>
                  </a:lnTo>
                  <a:lnTo>
                    <a:pt x="588368" y="236702"/>
                  </a:lnTo>
                  <a:lnTo>
                    <a:pt x="579033" y="228098"/>
                  </a:lnTo>
                  <a:lnTo>
                    <a:pt x="570420" y="218833"/>
                  </a:lnTo>
                  <a:lnTo>
                    <a:pt x="570206" y="204252"/>
                  </a:lnTo>
                  <a:lnTo>
                    <a:pt x="570887" y="191661"/>
                  </a:lnTo>
                  <a:lnTo>
                    <a:pt x="571755" y="179068"/>
                  </a:lnTo>
                  <a:lnTo>
                    <a:pt x="572226" y="166472"/>
                  </a:lnTo>
                  <a:lnTo>
                    <a:pt x="571715" y="153873"/>
                  </a:lnTo>
                  <a:lnTo>
                    <a:pt x="565479" y="152178"/>
                  </a:lnTo>
                  <a:lnTo>
                    <a:pt x="553030" y="149381"/>
                  </a:lnTo>
                  <a:lnTo>
                    <a:pt x="540439" y="146868"/>
                  </a:lnTo>
                  <a:lnTo>
                    <a:pt x="527903" y="144151"/>
                  </a:lnTo>
                  <a:lnTo>
                    <a:pt x="515617" y="140743"/>
                  </a:lnTo>
                  <a:lnTo>
                    <a:pt x="503778" y="136158"/>
                  </a:lnTo>
                  <a:lnTo>
                    <a:pt x="492582" y="129908"/>
                  </a:lnTo>
                  <a:lnTo>
                    <a:pt x="488242" y="126784"/>
                  </a:lnTo>
                  <a:lnTo>
                    <a:pt x="479461" y="117419"/>
                  </a:lnTo>
                  <a:lnTo>
                    <a:pt x="472343" y="106475"/>
                  </a:lnTo>
                  <a:lnTo>
                    <a:pt x="465773" y="95074"/>
                  </a:lnTo>
                  <a:lnTo>
                    <a:pt x="458635" y="84336"/>
                  </a:lnTo>
                  <a:lnTo>
                    <a:pt x="449816" y="75380"/>
                  </a:lnTo>
                  <a:lnTo>
                    <a:pt x="438200" y="69329"/>
                  </a:lnTo>
                  <a:lnTo>
                    <a:pt x="434684" y="67788"/>
                  </a:lnTo>
                  <a:lnTo>
                    <a:pt x="423062" y="62626"/>
                  </a:lnTo>
                  <a:lnTo>
                    <a:pt x="411510" y="57356"/>
                  </a:lnTo>
                  <a:lnTo>
                    <a:pt x="400037" y="51936"/>
                  </a:lnTo>
                  <a:lnTo>
                    <a:pt x="388653" y="46322"/>
                  </a:lnTo>
                  <a:lnTo>
                    <a:pt x="377367" y="40474"/>
                  </a:lnTo>
                  <a:lnTo>
                    <a:pt x="371152" y="48434"/>
                  </a:lnTo>
                  <a:lnTo>
                    <a:pt x="362763" y="58193"/>
                  </a:lnTo>
                  <a:lnTo>
                    <a:pt x="353759" y="67305"/>
                  </a:lnTo>
                  <a:lnTo>
                    <a:pt x="344029" y="75561"/>
                  </a:lnTo>
                  <a:lnTo>
                    <a:pt x="333462" y="82753"/>
                  </a:lnTo>
                  <a:lnTo>
                    <a:pt x="321945" y="88671"/>
                  </a:lnTo>
                  <a:lnTo>
                    <a:pt x="315026" y="86499"/>
                  </a:lnTo>
                  <a:lnTo>
                    <a:pt x="302912" y="82580"/>
                  </a:lnTo>
                  <a:lnTo>
                    <a:pt x="290858" y="78491"/>
                  </a:lnTo>
                  <a:lnTo>
                    <a:pt x="278885" y="74193"/>
                  </a:lnTo>
                  <a:lnTo>
                    <a:pt x="267015" y="69647"/>
                  </a:lnTo>
                  <a:lnTo>
                    <a:pt x="255269" y="64814"/>
                  </a:lnTo>
                  <a:lnTo>
                    <a:pt x="243667" y="59654"/>
                  </a:lnTo>
                  <a:lnTo>
                    <a:pt x="232232" y="54127"/>
                  </a:lnTo>
                  <a:lnTo>
                    <a:pt x="229213" y="52665"/>
                  </a:lnTo>
                  <a:lnTo>
                    <a:pt x="217566" y="47464"/>
                  </a:lnTo>
                  <a:lnTo>
                    <a:pt x="205725" y="42706"/>
                  </a:lnTo>
                  <a:lnTo>
                    <a:pt x="193772" y="38219"/>
                  </a:lnTo>
                  <a:lnTo>
                    <a:pt x="181786" y="33831"/>
                  </a:lnTo>
                  <a:lnTo>
                    <a:pt x="169846" y="29372"/>
                  </a:lnTo>
                  <a:lnTo>
                    <a:pt x="158035" y="24670"/>
                  </a:lnTo>
                  <a:lnTo>
                    <a:pt x="146430" y="19553"/>
                  </a:lnTo>
                  <a:lnTo>
                    <a:pt x="135114" y="13850"/>
                  </a:lnTo>
                  <a:lnTo>
                    <a:pt x="124165" y="7389"/>
                  </a:lnTo>
                  <a:lnTo>
                    <a:pt x="113665" y="0"/>
                  </a:lnTo>
                  <a:lnTo>
                    <a:pt x="111210" y="956"/>
                  </a:lnTo>
                  <a:lnTo>
                    <a:pt x="99193" y="4869"/>
                  </a:lnTo>
                  <a:lnTo>
                    <a:pt x="86838" y="7977"/>
                  </a:lnTo>
                  <a:lnTo>
                    <a:pt x="74320" y="10678"/>
                  </a:lnTo>
                  <a:lnTo>
                    <a:pt x="61817" y="13368"/>
                  </a:lnTo>
                  <a:lnTo>
                    <a:pt x="49503" y="16444"/>
                  </a:lnTo>
                  <a:lnTo>
                    <a:pt x="37557" y="20303"/>
                  </a:lnTo>
                  <a:lnTo>
                    <a:pt x="26153" y="25340"/>
                  </a:lnTo>
                  <a:lnTo>
                    <a:pt x="15468" y="31953"/>
                  </a:lnTo>
                  <a:lnTo>
                    <a:pt x="15290" y="45311"/>
                  </a:lnTo>
                  <a:lnTo>
                    <a:pt x="16723" y="58049"/>
                  </a:lnTo>
                  <a:lnTo>
                    <a:pt x="19591" y="70234"/>
                  </a:lnTo>
                  <a:lnTo>
                    <a:pt x="23714" y="81935"/>
                  </a:lnTo>
                  <a:lnTo>
                    <a:pt x="28916" y="93221"/>
                  </a:lnTo>
                  <a:lnTo>
                    <a:pt x="35017" y="104159"/>
                  </a:lnTo>
                  <a:lnTo>
                    <a:pt x="41840" y="114818"/>
                  </a:lnTo>
                  <a:lnTo>
                    <a:pt x="49207" y="125266"/>
                  </a:lnTo>
                  <a:lnTo>
                    <a:pt x="56940" y="135572"/>
                  </a:lnTo>
                  <a:lnTo>
                    <a:pt x="64860" y="145803"/>
                  </a:lnTo>
                  <a:lnTo>
                    <a:pt x="72790" y="156029"/>
                  </a:lnTo>
                  <a:lnTo>
                    <a:pt x="80551" y="166316"/>
                  </a:lnTo>
                  <a:lnTo>
                    <a:pt x="87966" y="176735"/>
                  </a:lnTo>
                  <a:lnTo>
                    <a:pt x="94857" y="187352"/>
                  </a:lnTo>
                  <a:lnTo>
                    <a:pt x="101045" y="198236"/>
                  </a:lnTo>
                  <a:lnTo>
                    <a:pt x="106352" y="209456"/>
                  </a:lnTo>
                  <a:lnTo>
                    <a:pt x="110601" y="221079"/>
                  </a:lnTo>
                  <a:lnTo>
                    <a:pt x="113613" y="233174"/>
                  </a:lnTo>
                  <a:lnTo>
                    <a:pt x="115210" y="245810"/>
                  </a:lnTo>
                  <a:lnTo>
                    <a:pt x="115214" y="259054"/>
                  </a:lnTo>
                  <a:lnTo>
                    <a:pt x="112964" y="267737"/>
                  </a:lnTo>
                  <a:lnTo>
                    <a:pt x="109369" y="279851"/>
                  </a:lnTo>
                  <a:lnTo>
                    <a:pt x="104410" y="291511"/>
                  </a:lnTo>
                  <a:lnTo>
                    <a:pt x="97505" y="300937"/>
                  </a:lnTo>
                  <a:lnTo>
                    <a:pt x="88071" y="306349"/>
                  </a:lnTo>
                  <a:lnTo>
                    <a:pt x="75526" y="305968"/>
                  </a:lnTo>
                  <a:lnTo>
                    <a:pt x="69773" y="304245"/>
                  </a:lnTo>
                  <a:lnTo>
                    <a:pt x="57441" y="302174"/>
                  </a:lnTo>
                  <a:lnTo>
                    <a:pt x="45126" y="302021"/>
                  </a:lnTo>
                  <a:lnTo>
                    <a:pt x="32877" y="303435"/>
                  </a:lnTo>
                  <a:lnTo>
                    <a:pt x="20740" y="306066"/>
                  </a:lnTo>
                  <a:lnTo>
                    <a:pt x="8763" y="309562"/>
                  </a:lnTo>
                  <a:lnTo>
                    <a:pt x="8345" y="315380"/>
                  </a:lnTo>
                  <a:lnTo>
                    <a:pt x="7830" y="328106"/>
                  </a:lnTo>
                  <a:lnTo>
                    <a:pt x="7893" y="340788"/>
                  </a:lnTo>
                  <a:lnTo>
                    <a:pt x="8568" y="353414"/>
                  </a:lnTo>
                  <a:lnTo>
                    <a:pt x="9887" y="365974"/>
                  </a:lnTo>
                  <a:lnTo>
                    <a:pt x="11884" y="378457"/>
                  </a:lnTo>
                  <a:lnTo>
                    <a:pt x="14592" y="390852"/>
                  </a:lnTo>
                  <a:lnTo>
                    <a:pt x="18046" y="403148"/>
                  </a:lnTo>
                  <a:lnTo>
                    <a:pt x="19909" y="410189"/>
                  </a:lnTo>
                  <a:lnTo>
                    <a:pt x="20161" y="422008"/>
                  </a:lnTo>
                  <a:lnTo>
                    <a:pt x="17516" y="433494"/>
                  </a:lnTo>
                  <a:lnTo>
                    <a:pt x="12935" y="444655"/>
                  </a:lnTo>
                  <a:lnTo>
                    <a:pt x="7377" y="455500"/>
                  </a:lnTo>
                  <a:lnTo>
                    <a:pt x="1803" y="466039"/>
                  </a:lnTo>
                  <a:lnTo>
                    <a:pt x="2531" y="466391"/>
                  </a:lnTo>
                  <a:lnTo>
                    <a:pt x="13876" y="471946"/>
                  </a:lnTo>
                  <a:lnTo>
                    <a:pt x="25208" y="477626"/>
                  </a:lnTo>
                  <a:lnTo>
                    <a:pt x="36512" y="483431"/>
                  </a:lnTo>
                  <a:lnTo>
                    <a:pt x="47774" y="489361"/>
                  </a:lnTo>
                  <a:lnTo>
                    <a:pt x="58981" y="495417"/>
                  </a:lnTo>
                  <a:lnTo>
                    <a:pt x="70116" y="501599"/>
                  </a:lnTo>
                  <a:lnTo>
                    <a:pt x="69973" y="512793"/>
                  </a:lnTo>
                  <a:lnTo>
                    <a:pt x="69850" y="550837"/>
                  </a:lnTo>
                  <a:lnTo>
                    <a:pt x="63815" y="558745"/>
                  </a:lnTo>
                  <a:lnTo>
                    <a:pt x="55808" y="568707"/>
                  </a:lnTo>
                  <a:lnTo>
                    <a:pt x="47485" y="578392"/>
                  </a:lnTo>
                  <a:lnTo>
                    <a:pt x="38814" y="587743"/>
                  </a:lnTo>
                  <a:lnTo>
                    <a:pt x="29763" y="596704"/>
                  </a:lnTo>
                  <a:lnTo>
                    <a:pt x="20299" y="605219"/>
                  </a:lnTo>
                  <a:lnTo>
                    <a:pt x="10388" y="613232"/>
                  </a:lnTo>
                  <a:lnTo>
                    <a:pt x="0" y="620687"/>
                  </a:lnTo>
                  <a:lnTo>
                    <a:pt x="8728" y="623389"/>
                  </a:lnTo>
                  <a:lnTo>
                    <a:pt x="20721" y="628166"/>
                  </a:lnTo>
                  <a:lnTo>
                    <a:pt x="32110" y="633877"/>
                  </a:lnTo>
                  <a:lnTo>
                    <a:pt x="42979" y="640396"/>
                  </a:lnTo>
                  <a:lnTo>
                    <a:pt x="53407" y="647598"/>
                  </a:lnTo>
                  <a:lnTo>
                    <a:pt x="63478" y="655359"/>
                  </a:lnTo>
                  <a:lnTo>
                    <a:pt x="73274" y="663552"/>
                  </a:lnTo>
                  <a:lnTo>
                    <a:pt x="82875" y="672053"/>
                  </a:lnTo>
                  <a:lnTo>
                    <a:pt x="92364" y="680737"/>
                  </a:lnTo>
                  <a:lnTo>
                    <a:pt x="101823" y="689479"/>
                  </a:lnTo>
                  <a:lnTo>
                    <a:pt x="111334" y="698152"/>
                  </a:lnTo>
                  <a:lnTo>
                    <a:pt x="120978" y="706633"/>
                  </a:lnTo>
                  <a:lnTo>
                    <a:pt x="130838" y="714796"/>
                  </a:lnTo>
                  <a:lnTo>
                    <a:pt x="140995" y="722515"/>
                  </a:lnTo>
                  <a:lnTo>
                    <a:pt x="145789" y="722811"/>
                  </a:lnTo>
                  <a:lnTo>
                    <a:pt x="158395" y="723632"/>
                  </a:lnTo>
                  <a:lnTo>
                    <a:pt x="171051" y="724195"/>
                  </a:lnTo>
                  <a:lnTo>
                    <a:pt x="183678" y="724084"/>
                  </a:lnTo>
                  <a:lnTo>
                    <a:pt x="196198" y="722883"/>
                  </a:lnTo>
                  <a:lnTo>
                    <a:pt x="208534" y="720178"/>
                  </a:lnTo>
                  <a:lnTo>
                    <a:pt x="214704" y="716957"/>
                  </a:lnTo>
                  <a:lnTo>
                    <a:pt x="225135" y="710514"/>
                  </a:lnTo>
                  <a:lnTo>
                    <a:pt x="235537" y="703710"/>
                  </a:lnTo>
                  <a:lnTo>
                    <a:pt x="246115" y="697466"/>
                  </a:lnTo>
                  <a:lnTo>
                    <a:pt x="257076" y="692705"/>
                  </a:lnTo>
                  <a:lnTo>
                    <a:pt x="268623" y="690346"/>
                  </a:lnTo>
                  <a:lnTo>
                    <a:pt x="280962" y="691311"/>
                  </a:lnTo>
                  <a:lnTo>
                    <a:pt x="296499" y="695174"/>
                  </a:lnTo>
                  <a:lnTo>
                    <a:pt x="308064" y="700459"/>
                  </a:lnTo>
                  <a:lnTo>
                    <a:pt x="318775" y="707251"/>
                  </a:lnTo>
                  <a:lnTo>
                    <a:pt x="328837" y="715179"/>
                  </a:lnTo>
                  <a:lnTo>
                    <a:pt x="338455" y="723870"/>
                  </a:lnTo>
                  <a:lnTo>
                    <a:pt x="347835" y="732953"/>
                  </a:lnTo>
                  <a:lnTo>
                    <a:pt x="357181" y="742057"/>
                  </a:lnTo>
                  <a:lnTo>
                    <a:pt x="366698" y="750809"/>
                  </a:lnTo>
                  <a:lnTo>
                    <a:pt x="376593" y="758837"/>
                  </a:lnTo>
                  <a:lnTo>
                    <a:pt x="381261" y="758916"/>
                  </a:lnTo>
                  <a:lnTo>
                    <a:pt x="393965" y="759066"/>
                  </a:lnTo>
                  <a:lnTo>
                    <a:pt x="406697" y="759190"/>
                  </a:lnTo>
                  <a:lnTo>
                    <a:pt x="419379" y="759371"/>
                  </a:lnTo>
                  <a:lnTo>
                    <a:pt x="424450" y="754734"/>
                  </a:lnTo>
                  <a:lnTo>
                    <a:pt x="432287" y="744920"/>
                  </a:lnTo>
                  <a:lnTo>
                    <a:pt x="437688" y="734245"/>
                  </a:lnTo>
                  <a:lnTo>
                    <a:pt x="441008" y="722874"/>
                  </a:lnTo>
                  <a:lnTo>
                    <a:pt x="442604" y="710972"/>
                  </a:lnTo>
                  <a:lnTo>
                    <a:pt x="442831" y="698704"/>
                  </a:lnTo>
                  <a:lnTo>
                    <a:pt x="442046" y="686236"/>
                  </a:lnTo>
                  <a:lnTo>
                    <a:pt x="440603" y="673734"/>
                  </a:lnTo>
                  <a:lnTo>
                    <a:pt x="438860" y="661362"/>
                  </a:lnTo>
                  <a:lnTo>
                    <a:pt x="437172" y="649287"/>
                  </a:lnTo>
                  <a:lnTo>
                    <a:pt x="422180" y="641940"/>
                  </a:lnTo>
                  <a:lnTo>
                    <a:pt x="412547" y="632827"/>
                  </a:lnTo>
                  <a:lnTo>
                    <a:pt x="405277" y="621672"/>
                  </a:lnTo>
                  <a:lnTo>
                    <a:pt x="400072" y="609087"/>
                  </a:lnTo>
                  <a:lnTo>
                    <a:pt x="396632" y="595685"/>
                  </a:lnTo>
                  <a:lnTo>
                    <a:pt x="394659" y="582075"/>
                  </a:lnTo>
                  <a:lnTo>
                    <a:pt x="393852" y="568871"/>
                  </a:lnTo>
                  <a:lnTo>
                    <a:pt x="397549" y="561197"/>
                  </a:lnTo>
                  <a:lnTo>
                    <a:pt x="403484" y="549821"/>
                  </a:lnTo>
                  <a:lnTo>
                    <a:pt x="409823" y="538711"/>
                  </a:lnTo>
                  <a:lnTo>
                    <a:pt x="416551" y="527867"/>
                  </a:lnTo>
                  <a:lnTo>
                    <a:pt x="423652" y="517287"/>
                  </a:lnTo>
                  <a:lnTo>
                    <a:pt x="431112" y="506972"/>
                  </a:lnTo>
                  <a:lnTo>
                    <a:pt x="438914" y="496921"/>
                  </a:lnTo>
                  <a:lnTo>
                    <a:pt x="447044" y="487134"/>
                  </a:lnTo>
                  <a:lnTo>
                    <a:pt x="455485" y="477610"/>
                  </a:lnTo>
                  <a:lnTo>
                    <a:pt x="464223" y="46835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sp>
          <p:nvSpPr>
            <p:cNvPr id="74" name="object 75"/>
            <p:cNvSpPr/>
            <p:nvPr/>
          </p:nvSpPr>
          <p:spPr>
            <a:xfrm>
              <a:off x="2563695" y="3095318"/>
              <a:ext cx="807059" cy="951915"/>
            </a:xfrm>
            <a:custGeom>
              <a:avLst/>
              <a:gdLst/>
              <a:ahLst/>
              <a:cxnLst/>
              <a:rect l="l" t="t" r="r" b="b"/>
              <a:pathLst>
                <a:path w="807059" h="951915">
                  <a:moveTo>
                    <a:pt x="433692" y="145671"/>
                  </a:moveTo>
                  <a:lnTo>
                    <a:pt x="422952" y="148412"/>
                  </a:lnTo>
                  <a:lnTo>
                    <a:pt x="411804" y="149372"/>
                  </a:lnTo>
                  <a:lnTo>
                    <a:pt x="400406" y="148750"/>
                  </a:lnTo>
                  <a:lnTo>
                    <a:pt x="388916" y="146745"/>
                  </a:lnTo>
                  <a:lnTo>
                    <a:pt x="377492" y="143557"/>
                  </a:lnTo>
                  <a:lnTo>
                    <a:pt x="366291" y="139385"/>
                  </a:lnTo>
                  <a:lnTo>
                    <a:pt x="355472" y="134429"/>
                  </a:lnTo>
                  <a:lnTo>
                    <a:pt x="345192" y="128888"/>
                  </a:lnTo>
                  <a:lnTo>
                    <a:pt x="335610" y="122961"/>
                  </a:lnTo>
                  <a:lnTo>
                    <a:pt x="331303" y="119712"/>
                  </a:lnTo>
                  <a:lnTo>
                    <a:pt x="321133" y="112068"/>
                  </a:lnTo>
                  <a:lnTo>
                    <a:pt x="310923" y="104465"/>
                  </a:lnTo>
                  <a:lnTo>
                    <a:pt x="300657" y="96931"/>
                  </a:lnTo>
                  <a:lnTo>
                    <a:pt x="290321" y="89494"/>
                  </a:lnTo>
                  <a:lnTo>
                    <a:pt x="279901" y="82182"/>
                  </a:lnTo>
                  <a:lnTo>
                    <a:pt x="269381" y="75023"/>
                  </a:lnTo>
                  <a:lnTo>
                    <a:pt x="258749" y="68046"/>
                  </a:lnTo>
                  <a:lnTo>
                    <a:pt x="247988" y="61278"/>
                  </a:lnTo>
                  <a:lnTo>
                    <a:pt x="237085" y="54749"/>
                  </a:lnTo>
                  <a:lnTo>
                    <a:pt x="226026" y="48485"/>
                  </a:lnTo>
                  <a:lnTo>
                    <a:pt x="214794" y="42515"/>
                  </a:lnTo>
                  <a:lnTo>
                    <a:pt x="203377" y="36868"/>
                  </a:lnTo>
                  <a:lnTo>
                    <a:pt x="202556" y="36907"/>
                  </a:lnTo>
                  <a:lnTo>
                    <a:pt x="189939" y="38402"/>
                  </a:lnTo>
                  <a:lnTo>
                    <a:pt x="177455" y="40765"/>
                  </a:lnTo>
                  <a:lnTo>
                    <a:pt x="164967" y="42866"/>
                  </a:lnTo>
                  <a:lnTo>
                    <a:pt x="152336" y="43573"/>
                  </a:lnTo>
                  <a:lnTo>
                    <a:pt x="148975" y="41674"/>
                  </a:lnTo>
                  <a:lnTo>
                    <a:pt x="138381" y="34557"/>
                  </a:lnTo>
                  <a:lnTo>
                    <a:pt x="128551" y="26498"/>
                  </a:lnTo>
                  <a:lnTo>
                    <a:pt x="119224" y="17831"/>
                  </a:lnTo>
                  <a:lnTo>
                    <a:pt x="110141" y="8887"/>
                  </a:lnTo>
                  <a:lnTo>
                    <a:pt x="101041" y="0"/>
                  </a:lnTo>
                  <a:lnTo>
                    <a:pt x="98112" y="1762"/>
                  </a:lnTo>
                  <a:lnTo>
                    <a:pt x="86614" y="7760"/>
                  </a:lnTo>
                  <a:lnTo>
                    <a:pt x="74747" y="12622"/>
                  </a:lnTo>
                  <a:lnTo>
                    <a:pt x="62569" y="16449"/>
                  </a:lnTo>
                  <a:lnTo>
                    <a:pt x="50135" y="19343"/>
                  </a:lnTo>
                  <a:lnTo>
                    <a:pt x="37501" y="21406"/>
                  </a:lnTo>
                  <a:lnTo>
                    <a:pt x="24725" y="22739"/>
                  </a:lnTo>
                  <a:lnTo>
                    <a:pt x="11861" y="23444"/>
                  </a:lnTo>
                  <a:lnTo>
                    <a:pt x="14817" y="27385"/>
                  </a:lnTo>
                  <a:lnTo>
                    <a:pt x="23094" y="38358"/>
                  </a:lnTo>
                  <a:lnTo>
                    <a:pt x="30670" y="48196"/>
                  </a:lnTo>
                  <a:lnTo>
                    <a:pt x="24082" y="59069"/>
                  </a:lnTo>
                  <a:lnTo>
                    <a:pt x="20537" y="70256"/>
                  </a:lnTo>
                  <a:lnTo>
                    <a:pt x="19574" y="81650"/>
                  </a:lnTo>
                  <a:lnTo>
                    <a:pt x="20713" y="93165"/>
                  </a:lnTo>
                  <a:lnTo>
                    <a:pt x="23477" y="104716"/>
                  </a:lnTo>
                  <a:lnTo>
                    <a:pt x="27387" y="116218"/>
                  </a:lnTo>
                  <a:lnTo>
                    <a:pt x="31965" y="127584"/>
                  </a:lnTo>
                  <a:lnTo>
                    <a:pt x="31265" y="128511"/>
                  </a:lnTo>
                  <a:lnTo>
                    <a:pt x="23607" y="138528"/>
                  </a:lnTo>
                  <a:lnTo>
                    <a:pt x="15815" y="148543"/>
                  </a:lnTo>
                  <a:lnTo>
                    <a:pt x="7931" y="158557"/>
                  </a:lnTo>
                  <a:lnTo>
                    <a:pt x="0" y="168567"/>
                  </a:lnTo>
                  <a:lnTo>
                    <a:pt x="3215" y="169653"/>
                  </a:lnTo>
                  <a:lnTo>
                    <a:pt x="16059" y="174082"/>
                  </a:lnTo>
                  <a:lnTo>
                    <a:pt x="27838" y="178117"/>
                  </a:lnTo>
                  <a:lnTo>
                    <a:pt x="35466" y="183009"/>
                  </a:lnTo>
                  <a:lnTo>
                    <a:pt x="39535" y="192536"/>
                  </a:lnTo>
                  <a:lnTo>
                    <a:pt x="39738" y="204241"/>
                  </a:lnTo>
                  <a:lnTo>
                    <a:pt x="38670" y="216477"/>
                  </a:lnTo>
                  <a:lnTo>
                    <a:pt x="38925" y="227596"/>
                  </a:lnTo>
                  <a:lnTo>
                    <a:pt x="46621" y="230441"/>
                  </a:lnTo>
                  <a:lnTo>
                    <a:pt x="57903" y="236531"/>
                  </a:lnTo>
                  <a:lnTo>
                    <a:pt x="68118" y="244220"/>
                  </a:lnTo>
                  <a:lnTo>
                    <a:pt x="77330" y="253123"/>
                  </a:lnTo>
                  <a:lnTo>
                    <a:pt x="77295" y="254040"/>
                  </a:lnTo>
                  <a:lnTo>
                    <a:pt x="76790" y="267141"/>
                  </a:lnTo>
                  <a:lnTo>
                    <a:pt x="76301" y="279666"/>
                  </a:lnTo>
                  <a:lnTo>
                    <a:pt x="81228" y="289387"/>
                  </a:lnTo>
                  <a:lnTo>
                    <a:pt x="88008" y="299247"/>
                  </a:lnTo>
                  <a:lnTo>
                    <a:pt x="95795" y="308574"/>
                  </a:lnTo>
                  <a:lnTo>
                    <a:pt x="104098" y="317586"/>
                  </a:lnTo>
                  <a:lnTo>
                    <a:pt x="112428" y="326498"/>
                  </a:lnTo>
                  <a:lnTo>
                    <a:pt x="120297" y="335527"/>
                  </a:lnTo>
                  <a:lnTo>
                    <a:pt x="127215" y="344888"/>
                  </a:lnTo>
                  <a:lnTo>
                    <a:pt x="132691" y="354800"/>
                  </a:lnTo>
                  <a:lnTo>
                    <a:pt x="136238" y="365476"/>
                  </a:lnTo>
                  <a:lnTo>
                    <a:pt x="137366" y="377135"/>
                  </a:lnTo>
                  <a:lnTo>
                    <a:pt x="135585" y="389991"/>
                  </a:lnTo>
                  <a:lnTo>
                    <a:pt x="133891" y="400023"/>
                  </a:lnTo>
                  <a:lnTo>
                    <a:pt x="126098" y="410091"/>
                  </a:lnTo>
                  <a:lnTo>
                    <a:pt x="114169" y="416338"/>
                  </a:lnTo>
                  <a:lnTo>
                    <a:pt x="100539" y="420556"/>
                  </a:lnTo>
                  <a:lnTo>
                    <a:pt x="87642" y="424535"/>
                  </a:lnTo>
                  <a:lnTo>
                    <a:pt x="91770" y="425831"/>
                  </a:lnTo>
                  <a:lnTo>
                    <a:pt x="100266" y="427888"/>
                  </a:lnTo>
                  <a:lnTo>
                    <a:pt x="104393" y="429183"/>
                  </a:lnTo>
                  <a:lnTo>
                    <a:pt x="104198" y="431755"/>
                  </a:lnTo>
                  <a:lnTo>
                    <a:pt x="102936" y="444381"/>
                  </a:lnTo>
                  <a:lnTo>
                    <a:pt x="101083" y="456925"/>
                  </a:lnTo>
                  <a:lnTo>
                    <a:pt x="98519" y="469382"/>
                  </a:lnTo>
                  <a:lnTo>
                    <a:pt x="95122" y="481749"/>
                  </a:lnTo>
                  <a:lnTo>
                    <a:pt x="100899" y="481649"/>
                  </a:lnTo>
                  <a:lnTo>
                    <a:pt x="113578" y="481326"/>
                  </a:lnTo>
                  <a:lnTo>
                    <a:pt x="126358" y="481051"/>
                  </a:lnTo>
                  <a:lnTo>
                    <a:pt x="139157" y="481061"/>
                  </a:lnTo>
                  <a:lnTo>
                    <a:pt x="151890" y="481591"/>
                  </a:lnTo>
                  <a:lnTo>
                    <a:pt x="164472" y="482877"/>
                  </a:lnTo>
                  <a:lnTo>
                    <a:pt x="176821" y="485155"/>
                  </a:lnTo>
                  <a:lnTo>
                    <a:pt x="188851" y="488662"/>
                  </a:lnTo>
                  <a:lnTo>
                    <a:pt x="200478" y="493632"/>
                  </a:lnTo>
                  <a:lnTo>
                    <a:pt x="211620" y="500303"/>
                  </a:lnTo>
                  <a:lnTo>
                    <a:pt x="220665" y="504508"/>
                  </a:lnTo>
                  <a:lnTo>
                    <a:pt x="231797" y="510833"/>
                  </a:lnTo>
                  <a:lnTo>
                    <a:pt x="242282" y="517978"/>
                  </a:lnTo>
                  <a:lnTo>
                    <a:pt x="252234" y="525798"/>
                  </a:lnTo>
                  <a:lnTo>
                    <a:pt x="261772" y="534151"/>
                  </a:lnTo>
                  <a:lnTo>
                    <a:pt x="271012" y="542892"/>
                  </a:lnTo>
                  <a:lnTo>
                    <a:pt x="280071" y="551878"/>
                  </a:lnTo>
                  <a:lnTo>
                    <a:pt x="289066" y="560966"/>
                  </a:lnTo>
                  <a:lnTo>
                    <a:pt x="298112" y="570011"/>
                  </a:lnTo>
                  <a:lnTo>
                    <a:pt x="307328" y="578872"/>
                  </a:lnTo>
                  <a:lnTo>
                    <a:pt x="316830" y="587404"/>
                  </a:lnTo>
                  <a:lnTo>
                    <a:pt x="326735" y="595463"/>
                  </a:lnTo>
                  <a:lnTo>
                    <a:pt x="337159" y="602907"/>
                  </a:lnTo>
                  <a:lnTo>
                    <a:pt x="343449" y="607425"/>
                  </a:lnTo>
                  <a:lnTo>
                    <a:pt x="353378" y="615464"/>
                  </a:lnTo>
                  <a:lnTo>
                    <a:pt x="362738" y="624066"/>
                  </a:lnTo>
                  <a:lnTo>
                    <a:pt x="371632" y="633126"/>
                  </a:lnTo>
                  <a:lnTo>
                    <a:pt x="380168" y="642542"/>
                  </a:lnTo>
                  <a:lnTo>
                    <a:pt x="388451" y="652207"/>
                  </a:lnTo>
                  <a:lnTo>
                    <a:pt x="396587" y="662019"/>
                  </a:lnTo>
                  <a:lnTo>
                    <a:pt x="404682" y="671872"/>
                  </a:lnTo>
                  <a:lnTo>
                    <a:pt x="412842" y="681662"/>
                  </a:lnTo>
                  <a:lnTo>
                    <a:pt x="421173" y="691285"/>
                  </a:lnTo>
                  <a:lnTo>
                    <a:pt x="429779" y="700637"/>
                  </a:lnTo>
                  <a:lnTo>
                    <a:pt x="438769" y="709613"/>
                  </a:lnTo>
                  <a:lnTo>
                    <a:pt x="448246" y="718108"/>
                  </a:lnTo>
                  <a:lnTo>
                    <a:pt x="458061" y="725595"/>
                  </a:lnTo>
                  <a:lnTo>
                    <a:pt x="468406" y="729696"/>
                  </a:lnTo>
                  <a:lnTo>
                    <a:pt x="479236" y="731090"/>
                  </a:lnTo>
                  <a:lnTo>
                    <a:pt x="490414" y="730365"/>
                  </a:lnTo>
                  <a:lnTo>
                    <a:pt x="501802" y="728110"/>
                  </a:lnTo>
                  <a:lnTo>
                    <a:pt x="513263" y="724912"/>
                  </a:lnTo>
                  <a:lnTo>
                    <a:pt x="524660" y="721359"/>
                  </a:lnTo>
                  <a:lnTo>
                    <a:pt x="535854" y="718040"/>
                  </a:lnTo>
                  <a:lnTo>
                    <a:pt x="546709" y="715543"/>
                  </a:lnTo>
                  <a:lnTo>
                    <a:pt x="552074" y="723401"/>
                  </a:lnTo>
                  <a:lnTo>
                    <a:pt x="559054" y="732733"/>
                  </a:lnTo>
                  <a:lnTo>
                    <a:pt x="566158" y="742148"/>
                  </a:lnTo>
                  <a:lnTo>
                    <a:pt x="572822" y="751733"/>
                  </a:lnTo>
                  <a:lnTo>
                    <a:pt x="578478" y="761575"/>
                  </a:lnTo>
                  <a:lnTo>
                    <a:pt x="582560" y="771761"/>
                  </a:lnTo>
                  <a:lnTo>
                    <a:pt x="584503" y="782378"/>
                  </a:lnTo>
                  <a:lnTo>
                    <a:pt x="583739" y="793514"/>
                  </a:lnTo>
                  <a:lnTo>
                    <a:pt x="579704" y="805256"/>
                  </a:lnTo>
                  <a:lnTo>
                    <a:pt x="583669" y="809633"/>
                  </a:lnTo>
                  <a:lnTo>
                    <a:pt x="591444" y="818406"/>
                  </a:lnTo>
                  <a:lnTo>
                    <a:pt x="598779" y="827563"/>
                  </a:lnTo>
                  <a:lnTo>
                    <a:pt x="605058" y="837159"/>
                  </a:lnTo>
                  <a:lnTo>
                    <a:pt x="609665" y="847248"/>
                  </a:lnTo>
                  <a:lnTo>
                    <a:pt x="611983" y="857885"/>
                  </a:lnTo>
                  <a:lnTo>
                    <a:pt x="611396" y="869126"/>
                  </a:lnTo>
                  <a:lnTo>
                    <a:pt x="607288" y="881024"/>
                  </a:lnTo>
                  <a:lnTo>
                    <a:pt x="610253" y="882573"/>
                  </a:lnTo>
                  <a:lnTo>
                    <a:pt x="621124" y="889759"/>
                  </a:lnTo>
                  <a:lnTo>
                    <a:pt x="630623" y="898324"/>
                  </a:lnTo>
                  <a:lnTo>
                    <a:pt x="638993" y="907985"/>
                  </a:lnTo>
                  <a:lnTo>
                    <a:pt x="646478" y="918459"/>
                  </a:lnTo>
                  <a:lnTo>
                    <a:pt x="653321" y="929461"/>
                  </a:lnTo>
                  <a:lnTo>
                    <a:pt x="659764" y="940708"/>
                  </a:lnTo>
                  <a:lnTo>
                    <a:pt x="666051" y="951915"/>
                  </a:lnTo>
                  <a:lnTo>
                    <a:pt x="669350" y="949089"/>
                  </a:lnTo>
                  <a:lnTo>
                    <a:pt x="678995" y="940837"/>
                  </a:lnTo>
                  <a:lnTo>
                    <a:pt x="688610" y="932617"/>
                  </a:lnTo>
                  <a:lnTo>
                    <a:pt x="698284" y="924344"/>
                  </a:lnTo>
                  <a:lnTo>
                    <a:pt x="698194" y="923793"/>
                  </a:lnTo>
                  <a:lnTo>
                    <a:pt x="697710" y="910739"/>
                  </a:lnTo>
                  <a:lnTo>
                    <a:pt x="700189" y="898996"/>
                  </a:lnTo>
                  <a:lnTo>
                    <a:pt x="705008" y="888273"/>
                  </a:lnTo>
                  <a:lnTo>
                    <a:pt x="711548" y="878280"/>
                  </a:lnTo>
                  <a:lnTo>
                    <a:pt x="719188" y="868725"/>
                  </a:lnTo>
                  <a:lnTo>
                    <a:pt x="727307" y="859319"/>
                  </a:lnTo>
                  <a:lnTo>
                    <a:pt x="735284" y="849770"/>
                  </a:lnTo>
                  <a:lnTo>
                    <a:pt x="742498" y="839787"/>
                  </a:lnTo>
                  <a:lnTo>
                    <a:pt x="748330" y="829080"/>
                  </a:lnTo>
                  <a:lnTo>
                    <a:pt x="752157" y="817359"/>
                  </a:lnTo>
                  <a:lnTo>
                    <a:pt x="753697" y="811830"/>
                  </a:lnTo>
                  <a:lnTo>
                    <a:pt x="757505" y="799974"/>
                  </a:lnTo>
                  <a:lnTo>
                    <a:pt x="761611" y="788136"/>
                  </a:lnTo>
                  <a:lnTo>
                    <a:pt x="765553" y="776270"/>
                  </a:lnTo>
                  <a:lnTo>
                    <a:pt x="768869" y="764334"/>
                  </a:lnTo>
                  <a:lnTo>
                    <a:pt x="771097" y="752283"/>
                  </a:lnTo>
                  <a:lnTo>
                    <a:pt x="771776" y="740073"/>
                  </a:lnTo>
                  <a:lnTo>
                    <a:pt x="770445" y="727659"/>
                  </a:lnTo>
                  <a:lnTo>
                    <a:pt x="769702" y="718953"/>
                  </a:lnTo>
                  <a:lnTo>
                    <a:pt x="768132" y="706562"/>
                  </a:lnTo>
                  <a:lnTo>
                    <a:pt x="766649" y="694119"/>
                  </a:lnTo>
                  <a:lnTo>
                    <a:pt x="766026" y="681733"/>
                  </a:lnTo>
                  <a:lnTo>
                    <a:pt x="767033" y="669509"/>
                  </a:lnTo>
                  <a:lnTo>
                    <a:pt x="770445" y="657555"/>
                  </a:lnTo>
                  <a:lnTo>
                    <a:pt x="773585" y="653695"/>
                  </a:lnTo>
                  <a:lnTo>
                    <a:pt x="783770" y="646061"/>
                  </a:lnTo>
                  <a:lnTo>
                    <a:pt x="795476" y="640506"/>
                  </a:lnTo>
                  <a:lnTo>
                    <a:pt x="807059" y="635114"/>
                  </a:lnTo>
                  <a:lnTo>
                    <a:pt x="801869" y="623705"/>
                  </a:lnTo>
                  <a:lnTo>
                    <a:pt x="796013" y="612448"/>
                  </a:lnTo>
                  <a:lnTo>
                    <a:pt x="789797" y="601360"/>
                  </a:lnTo>
                  <a:lnTo>
                    <a:pt x="783470" y="590319"/>
                  </a:lnTo>
                  <a:lnTo>
                    <a:pt x="777284" y="579203"/>
                  </a:lnTo>
                  <a:lnTo>
                    <a:pt x="771487" y="567891"/>
                  </a:lnTo>
                  <a:lnTo>
                    <a:pt x="766330" y="556260"/>
                  </a:lnTo>
                  <a:lnTo>
                    <a:pt x="764330" y="552530"/>
                  </a:lnTo>
                  <a:lnTo>
                    <a:pt x="756834" y="541835"/>
                  </a:lnTo>
                  <a:lnTo>
                    <a:pt x="747919" y="532833"/>
                  </a:lnTo>
                  <a:lnTo>
                    <a:pt x="737867" y="525180"/>
                  </a:lnTo>
                  <a:lnTo>
                    <a:pt x="726959" y="518537"/>
                  </a:lnTo>
                  <a:lnTo>
                    <a:pt x="715478" y="512560"/>
                  </a:lnTo>
                  <a:lnTo>
                    <a:pt x="703707" y="506908"/>
                  </a:lnTo>
                  <a:lnTo>
                    <a:pt x="691927" y="501240"/>
                  </a:lnTo>
                  <a:lnTo>
                    <a:pt x="680421" y="495214"/>
                  </a:lnTo>
                  <a:lnTo>
                    <a:pt x="669471" y="488488"/>
                  </a:lnTo>
                  <a:lnTo>
                    <a:pt x="659358" y="480720"/>
                  </a:lnTo>
                  <a:lnTo>
                    <a:pt x="649048" y="471946"/>
                  </a:lnTo>
                  <a:lnTo>
                    <a:pt x="638615" y="463332"/>
                  </a:lnTo>
                  <a:lnTo>
                    <a:pt x="628063" y="454873"/>
                  </a:lnTo>
                  <a:lnTo>
                    <a:pt x="617395" y="446567"/>
                  </a:lnTo>
                  <a:lnTo>
                    <a:pt x="606616" y="438410"/>
                  </a:lnTo>
                  <a:lnTo>
                    <a:pt x="595731" y="430400"/>
                  </a:lnTo>
                  <a:lnTo>
                    <a:pt x="584742" y="422532"/>
                  </a:lnTo>
                  <a:lnTo>
                    <a:pt x="573654" y="414803"/>
                  </a:lnTo>
                  <a:lnTo>
                    <a:pt x="562471" y="407211"/>
                  </a:lnTo>
                  <a:lnTo>
                    <a:pt x="551197" y="399751"/>
                  </a:lnTo>
                  <a:lnTo>
                    <a:pt x="539836" y="392421"/>
                  </a:lnTo>
                  <a:lnTo>
                    <a:pt x="528392" y="385217"/>
                  </a:lnTo>
                  <a:lnTo>
                    <a:pt x="516870" y="378136"/>
                  </a:lnTo>
                  <a:lnTo>
                    <a:pt x="505272" y="371175"/>
                  </a:lnTo>
                  <a:lnTo>
                    <a:pt x="493603" y="364330"/>
                  </a:lnTo>
                  <a:lnTo>
                    <a:pt x="481868" y="357599"/>
                  </a:lnTo>
                  <a:lnTo>
                    <a:pt x="470070" y="350977"/>
                  </a:lnTo>
                  <a:lnTo>
                    <a:pt x="458213" y="344461"/>
                  </a:lnTo>
                  <a:lnTo>
                    <a:pt x="446302" y="338049"/>
                  </a:lnTo>
                  <a:lnTo>
                    <a:pt x="434339" y="331736"/>
                  </a:lnTo>
                  <a:lnTo>
                    <a:pt x="429776" y="329237"/>
                  </a:lnTo>
                  <a:lnTo>
                    <a:pt x="421590" y="320027"/>
                  </a:lnTo>
                  <a:lnTo>
                    <a:pt x="416819" y="308149"/>
                  </a:lnTo>
                  <a:lnTo>
                    <a:pt x="413415" y="295324"/>
                  </a:lnTo>
                  <a:lnTo>
                    <a:pt x="409333" y="283273"/>
                  </a:lnTo>
                  <a:lnTo>
                    <a:pt x="405205" y="281134"/>
                  </a:lnTo>
                  <a:lnTo>
                    <a:pt x="393059" y="274991"/>
                  </a:lnTo>
                  <a:lnTo>
                    <a:pt x="381259" y="268096"/>
                  </a:lnTo>
                  <a:lnTo>
                    <a:pt x="371176" y="259692"/>
                  </a:lnTo>
                  <a:lnTo>
                    <a:pt x="364181" y="249022"/>
                  </a:lnTo>
                  <a:lnTo>
                    <a:pt x="361645" y="235331"/>
                  </a:lnTo>
                  <a:lnTo>
                    <a:pt x="365298" y="226744"/>
                  </a:lnTo>
                  <a:lnTo>
                    <a:pt x="373223" y="218749"/>
                  </a:lnTo>
                  <a:lnTo>
                    <a:pt x="383547" y="214873"/>
                  </a:lnTo>
                  <a:lnTo>
                    <a:pt x="395390" y="214132"/>
                  </a:lnTo>
                  <a:lnTo>
                    <a:pt x="407871" y="215545"/>
                  </a:lnTo>
                  <a:lnTo>
                    <a:pt x="420111" y="218129"/>
                  </a:lnTo>
                  <a:lnTo>
                    <a:pt x="431228" y="220903"/>
                  </a:lnTo>
                  <a:lnTo>
                    <a:pt x="432388" y="217924"/>
                  </a:lnTo>
                  <a:lnTo>
                    <a:pt x="436828" y="205357"/>
                  </a:lnTo>
                  <a:lnTo>
                    <a:pt x="442074" y="192991"/>
                  </a:lnTo>
                  <a:lnTo>
                    <a:pt x="449601" y="182559"/>
                  </a:lnTo>
                  <a:lnTo>
                    <a:pt x="460883" y="175793"/>
                  </a:lnTo>
                  <a:lnTo>
                    <a:pt x="464240" y="175141"/>
                  </a:lnTo>
                  <a:lnTo>
                    <a:pt x="476730" y="173099"/>
                  </a:lnTo>
                  <a:lnTo>
                    <a:pt x="489284" y="171528"/>
                  </a:lnTo>
                  <a:lnTo>
                    <a:pt x="501879" y="170275"/>
                  </a:lnTo>
                  <a:lnTo>
                    <a:pt x="514494" y="169186"/>
                  </a:lnTo>
                  <a:lnTo>
                    <a:pt x="527109" y="168109"/>
                  </a:lnTo>
                  <a:lnTo>
                    <a:pt x="539702" y="166890"/>
                  </a:lnTo>
                  <a:lnTo>
                    <a:pt x="552252" y="165375"/>
                  </a:lnTo>
                  <a:lnTo>
                    <a:pt x="564738" y="163411"/>
                  </a:lnTo>
                  <a:lnTo>
                    <a:pt x="577138" y="160845"/>
                  </a:lnTo>
                  <a:lnTo>
                    <a:pt x="582193" y="158424"/>
                  </a:lnTo>
                  <a:lnTo>
                    <a:pt x="593066" y="151498"/>
                  </a:lnTo>
                  <a:lnTo>
                    <a:pt x="602346" y="143016"/>
                  </a:lnTo>
                  <a:lnTo>
                    <a:pt x="609842" y="133186"/>
                  </a:lnTo>
                  <a:lnTo>
                    <a:pt x="615359" y="122217"/>
                  </a:lnTo>
                  <a:lnTo>
                    <a:pt x="618704" y="110317"/>
                  </a:lnTo>
                  <a:lnTo>
                    <a:pt x="619685" y="97694"/>
                  </a:lnTo>
                  <a:lnTo>
                    <a:pt x="618108" y="84556"/>
                  </a:lnTo>
                  <a:lnTo>
                    <a:pt x="613839" y="79284"/>
                  </a:lnTo>
                  <a:lnTo>
                    <a:pt x="604990" y="68521"/>
                  </a:lnTo>
                  <a:lnTo>
                    <a:pt x="597242" y="59029"/>
                  </a:lnTo>
                  <a:lnTo>
                    <a:pt x="593662" y="62086"/>
                  </a:lnTo>
                  <a:lnTo>
                    <a:pt x="585550" y="71652"/>
                  </a:lnTo>
                  <a:lnTo>
                    <a:pt x="579103" y="82563"/>
                  </a:lnTo>
                  <a:lnTo>
                    <a:pt x="573537" y="94105"/>
                  </a:lnTo>
                  <a:lnTo>
                    <a:pt x="568069" y="105566"/>
                  </a:lnTo>
                  <a:lnTo>
                    <a:pt x="561915" y="116233"/>
                  </a:lnTo>
                  <a:lnTo>
                    <a:pt x="554292" y="125394"/>
                  </a:lnTo>
                  <a:lnTo>
                    <a:pt x="544418" y="132336"/>
                  </a:lnTo>
                  <a:lnTo>
                    <a:pt x="531507" y="136347"/>
                  </a:lnTo>
                  <a:lnTo>
                    <a:pt x="523824" y="134337"/>
                  </a:lnTo>
                  <a:lnTo>
                    <a:pt x="511382" y="131590"/>
                  </a:lnTo>
                  <a:lnTo>
                    <a:pt x="498875" y="129422"/>
                  </a:lnTo>
                  <a:lnTo>
                    <a:pt x="486296" y="127799"/>
                  </a:lnTo>
                  <a:lnTo>
                    <a:pt x="473634" y="126686"/>
                  </a:lnTo>
                  <a:lnTo>
                    <a:pt x="460883" y="126047"/>
                  </a:lnTo>
                  <a:lnTo>
                    <a:pt x="453317" y="134048"/>
                  </a:lnTo>
                  <a:lnTo>
                    <a:pt x="443866" y="140950"/>
                  </a:lnTo>
                  <a:lnTo>
                    <a:pt x="433692" y="145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sp>
          <p:nvSpPr>
            <p:cNvPr id="75" name="object 30"/>
            <p:cNvSpPr txBox="1"/>
            <p:nvPr/>
          </p:nvSpPr>
          <p:spPr>
            <a:xfrm>
              <a:off x="2808438" y="2293620"/>
              <a:ext cx="585028" cy="214655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sz="1600" b="1" baseline="8050" dirty="0">
                  <a:solidFill>
                    <a:srgbClr val="FFFF99"/>
                  </a:solidFill>
                  <a:latin typeface="B Roya"/>
                  <a:cs typeface="B Roya"/>
                </a:rPr>
                <a:t>ﻥﺎﺘﺳﺩﺮﻛ</a:t>
              </a:r>
              <a:endParaRPr sz="11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76" name="object 26"/>
            <p:cNvSpPr txBox="1"/>
            <p:nvPr/>
          </p:nvSpPr>
          <p:spPr>
            <a:xfrm>
              <a:off x="2581900" y="2845110"/>
              <a:ext cx="568752" cy="214655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sz="1600" b="1" baseline="8050" dirty="0">
                  <a:solidFill>
                    <a:srgbClr val="FFFF99"/>
                  </a:solidFill>
                  <a:latin typeface="B Roya"/>
                  <a:cs typeface="B Roya"/>
                </a:rPr>
                <a:t>ﻩﺎﺸﻧﺎﻣﺮﻛ</a:t>
              </a:r>
              <a:endParaRPr sz="11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77" name="object 24"/>
            <p:cNvSpPr txBox="1"/>
            <p:nvPr/>
          </p:nvSpPr>
          <p:spPr>
            <a:xfrm>
              <a:off x="3263491" y="3307810"/>
              <a:ext cx="464283" cy="214655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sz="1600" b="1" baseline="8050" dirty="0">
                  <a:solidFill>
                    <a:srgbClr val="FFFF99"/>
                  </a:solidFill>
                  <a:latin typeface="B Roya"/>
                  <a:cs typeface="B Roya"/>
                </a:rPr>
                <a:t>ﻥﺎﺘﺳﺮﻟ</a:t>
              </a:r>
              <a:endParaRPr sz="11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78" name="object 12"/>
            <p:cNvSpPr txBox="1"/>
            <p:nvPr/>
          </p:nvSpPr>
          <p:spPr>
            <a:xfrm rot="2100000">
              <a:off x="2756265" y="3440147"/>
              <a:ext cx="368217" cy="192405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15"/>
                </a:lnSpc>
                <a:spcBef>
                  <a:spcPts val="75"/>
                </a:spcBef>
              </a:pPr>
              <a:r>
                <a:rPr sz="1600" b="1" baseline="6708" dirty="0">
                  <a:solidFill>
                    <a:srgbClr val="FFFF99"/>
                  </a:solidFill>
                  <a:latin typeface="B Roya"/>
                  <a:cs typeface="B Roya"/>
                </a:rPr>
                <a:t>ﻡﻼﻳﺍ</a:t>
              </a:r>
              <a:endParaRPr sz="11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79" name="object 5"/>
            <p:cNvSpPr txBox="1"/>
            <p:nvPr/>
          </p:nvSpPr>
          <p:spPr>
            <a:xfrm rot="18840000">
              <a:off x="3415455" y="2686598"/>
              <a:ext cx="450167" cy="193040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20"/>
                </a:lnSpc>
                <a:spcBef>
                  <a:spcPts val="76"/>
                </a:spcBef>
              </a:pPr>
              <a:r>
                <a:rPr sz="1600" b="1" baseline="6708" dirty="0">
                  <a:solidFill>
                    <a:srgbClr val="FFFF99"/>
                  </a:solidFill>
                  <a:latin typeface="B Roya"/>
                  <a:cs typeface="B Roya"/>
                </a:rPr>
                <a:t>ﻥﺍ</a:t>
              </a:r>
              <a:r>
                <a:rPr sz="1600" b="1" spc="-25" baseline="6708" dirty="0">
                  <a:solidFill>
                    <a:srgbClr val="FFFF99"/>
                  </a:solidFill>
                  <a:latin typeface="B Roya"/>
                  <a:cs typeface="B Roya"/>
                </a:rPr>
                <a:t>ﺪ</a:t>
              </a:r>
              <a:r>
                <a:rPr sz="1600" b="1" baseline="6708" dirty="0">
                  <a:solidFill>
                    <a:srgbClr val="FFFF99"/>
                  </a:solidFill>
                  <a:latin typeface="B Roya"/>
                  <a:cs typeface="B Roya"/>
                </a:rPr>
                <a:t>ﻤﻫ</a:t>
              </a:r>
              <a:endParaRPr sz="11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946909" y="676448"/>
            <a:ext cx="1878029" cy="1760721"/>
            <a:chOff x="1469087" y="736506"/>
            <a:chExt cx="1878029" cy="1760721"/>
          </a:xfrm>
          <a:solidFill>
            <a:srgbClr val="7030A0"/>
          </a:solidFill>
        </p:grpSpPr>
        <p:sp>
          <p:nvSpPr>
            <p:cNvPr id="60" name="object 54"/>
            <p:cNvSpPr/>
            <p:nvPr/>
          </p:nvSpPr>
          <p:spPr>
            <a:xfrm>
              <a:off x="1761549" y="924402"/>
              <a:ext cx="855406" cy="991628"/>
            </a:xfrm>
            <a:custGeom>
              <a:avLst/>
              <a:gdLst/>
              <a:ahLst/>
              <a:cxnLst/>
              <a:rect l="l" t="t" r="r" b="b"/>
              <a:pathLst>
                <a:path w="1070483" h="1172552">
                  <a:moveTo>
                    <a:pt x="19580" y="379033"/>
                  </a:moveTo>
                  <a:lnTo>
                    <a:pt x="10312" y="387667"/>
                  </a:lnTo>
                  <a:lnTo>
                    <a:pt x="16091" y="389601"/>
                  </a:lnTo>
                  <a:lnTo>
                    <a:pt x="28315" y="393702"/>
                  </a:lnTo>
                  <a:lnTo>
                    <a:pt x="40211" y="398482"/>
                  </a:lnTo>
                  <a:lnTo>
                    <a:pt x="51296" y="404720"/>
                  </a:lnTo>
                  <a:lnTo>
                    <a:pt x="61086" y="413194"/>
                  </a:lnTo>
                  <a:lnTo>
                    <a:pt x="64439" y="415772"/>
                  </a:lnTo>
                  <a:lnTo>
                    <a:pt x="67490" y="418615"/>
                  </a:lnTo>
                  <a:lnTo>
                    <a:pt x="77385" y="426740"/>
                  </a:lnTo>
                  <a:lnTo>
                    <a:pt x="87945" y="433870"/>
                  </a:lnTo>
                  <a:lnTo>
                    <a:pt x="99113" y="440006"/>
                  </a:lnTo>
                  <a:lnTo>
                    <a:pt x="110832" y="445147"/>
                  </a:lnTo>
                  <a:lnTo>
                    <a:pt x="112382" y="449275"/>
                  </a:lnTo>
                  <a:lnTo>
                    <a:pt x="115481" y="457263"/>
                  </a:lnTo>
                  <a:lnTo>
                    <a:pt x="117030" y="461149"/>
                  </a:lnTo>
                  <a:lnTo>
                    <a:pt x="121920" y="463461"/>
                  </a:lnTo>
                  <a:lnTo>
                    <a:pt x="131978" y="467842"/>
                  </a:lnTo>
                  <a:lnTo>
                    <a:pt x="136867" y="470154"/>
                  </a:lnTo>
                  <a:lnTo>
                    <a:pt x="137001" y="475298"/>
                  </a:lnTo>
                  <a:lnTo>
                    <a:pt x="137326" y="487974"/>
                  </a:lnTo>
                  <a:lnTo>
                    <a:pt x="137572" y="500680"/>
                  </a:lnTo>
                  <a:lnTo>
                    <a:pt x="137644" y="513397"/>
                  </a:lnTo>
                  <a:lnTo>
                    <a:pt x="137448" y="526104"/>
                  </a:lnTo>
                  <a:lnTo>
                    <a:pt x="136889" y="538784"/>
                  </a:lnTo>
                  <a:lnTo>
                    <a:pt x="135872" y="551416"/>
                  </a:lnTo>
                  <a:lnTo>
                    <a:pt x="134302" y="563981"/>
                  </a:lnTo>
                  <a:lnTo>
                    <a:pt x="128117" y="567842"/>
                  </a:lnTo>
                  <a:lnTo>
                    <a:pt x="115735" y="575335"/>
                  </a:lnTo>
                  <a:lnTo>
                    <a:pt x="110832" y="578421"/>
                  </a:lnTo>
                  <a:lnTo>
                    <a:pt x="101041" y="584339"/>
                  </a:lnTo>
                  <a:lnTo>
                    <a:pt x="96151" y="587184"/>
                  </a:lnTo>
                  <a:lnTo>
                    <a:pt x="96665" y="590858"/>
                  </a:lnTo>
                  <a:lnTo>
                    <a:pt x="98456" y="603424"/>
                  </a:lnTo>
                  <a:lnTo>
                    <a:pt x="100290" y="615991"/>
                  </a:lnTo>
                  <a:lnTo>
                    <a:pt x="102156" y="628558"/>
                  </a:lnTo>
                  <a:lnTo>
                    <a:pt x="104044" y="641123"/>
                  </a:lnTo>
                  <a:lnTo>
                    <a:pt x="105943" y="653681"/>
                  </a:lnTo>
                  <a:lnTo>
                    <a:pt x="108853" y="654873"/>
                  </a:lnTo>
                  <a:lnTo>
                    <a:pt x="120530" y="659717"/>
                  </a:lnTo>
                  <a:lnTo>
                    <a:pt x="132261" y="664596"/>
                  </a:lnTo>
                  <a:lnTo>
                    <a:pt x="144094" y="669417"/>
                  </a:lnTo>
                  <a:lnTo>
                    <a:pt x="145643" y="674306"/>
                  </a:lnTo>
                  <a:lnTo>
                    <a:pt x="148475" y="683844"/>
                  </a:lnTo>
                  <a:lnTo>
                    <a:pt x="150012" y="688733"/>
                  </a:lnTo>
                  <a:lnTo>
                    <a:pt x="155576" y="689865"/>
                  </a:lnTo>
                  <a:lnTo>
                    <a:pt x="168664" y="691902"/>
                  </a:lnTo>
                  <a:lnTo>
                    <a:pt x="181702" y="694351"/>
                  </a:lnTo>
                  <a:lnTo>
                    <a:pt x="193648" y="698580"/>
                  </a:lnTo>
                  <a:lnTo>
                    <a:pt x="203456" y="705959"/>
                  </a:lnTo>
                  <a:lnTo>
                    <a:pt x="210083" y="717854"/>
                  </a:lnTo>
                  <a:lnTo>
                    <a:pt x="216390" y="718018"/>
                  </a:lnTo>
                  <a:lnTo>
                    <a:pt x="229086" y="718335"/>
                  </a:lnTo>
                  <a:lnTo>
                    <a:pt x="241782" y="718642"/>
                  </a:lnTo>
                  <a:lnTo>
                    <a:pt x="241443" y="730812"/>
                  </a:lnTo>
                  <a:lnTo>
                    <a:pt x="241141" y="743513"/>
                  </a:lnTo>
                  <a:lnTo>
                    <a:pt x="240839" y="756211"/>
                  </a:lnTo>
                  <a:lnTo>
                    <a:pt x="240487" y="768896"/>
                  </a:lnTo>
                  <a:lnTo>
                    <a:pt x="221293" y="768689"/>
                  </a:lnTo>
                  <a:lnTo>
                    <a:pt x="195897" y="768642"/>
                  </a:lnTo>
                  <a:lnTo>
                    <a:pt x="196164" y="777417"/>
                  </a:lnTo>
                  <a:lnTo>
                    <a:pt x="205441" y="780765"/>
                  </a:lnTo>
                  <a:lnTo>
                    <a:pt x="215033" y="789013"/>
                  </a:lnTo>
                  <a:lnTo>
                    <a:pt x="221429" y="800171"/>
                  </a:lnTo>
                  <a:lnTo>
                    <a:pt x="225916" y="812953"/>
                  </a:lnTo>
                  <a:lnTo>
                    <a:pt x="229782" y="826075"/>
                  </a:lnTo>
                  <a:lnTo>
                    <a:pt x="234314" y="838250"/>
                  </a:lnTo>
                  <a:lnTo>
                    <a:pt x="241261" y="836981"/>
                  </a:lnTo>
                  <a:lnTo>
                    <a:pt x="253757" y="834525"/>
                  </a:lnTo>
                  <a:lnTo>
                    <a:pt x="266204" y="831951"/>
                  </a:lnTo>
                  <a:lnTo>
                    <a:pt x="278619" y="829371"/>
                  </a:lnTo>
                  <a:lnTo>
                    <a:pt x="291020" y="826897"/>
                  </a:lnTo>
                  <a:lnTo>
                    <a:pt x="290107" y="827736"/>
                  </a:lnTo>
                  <a:lnTo>
                    <a:pt x="280720" y="836212"/>
                  </a:lnTo>
                  <a:lnTo>
                    <a:pt x="271170" y="844689"/>
                  </a:lnTo>
                  <a:lnTo>
                    <a:pt x="270812" y="845547"/>
                  </a:lnTo>
                  <a:lnTo>
                    <a:pt x="266060" y="857390"/>
                  </a:lnTo>
                  <a:lnTo>
                    <a:pt x="261359" y="869220"/>
                  </a:lnTo>
                  <a:lnTo>
                    <a:pt x="256317" y="880858"/>
                  </a:lnTo>
                  <a:lnTo>
                    <a:pt x="250545" y="892124"/>
                  </a:lnTo>
                  <a:lnTo>
                    <a:pt x="247552" y="894025"/>
                  </a:lnTo>
                  <a:lnTo>
                    <a:pt x="236018" y="899965"/>
                  </a:lnTo>
                  <a:lnTo>
                    <a:pt x="224457" y="905727"/>
                  </a:lnTo>
                  <a:lnTo>
                    <a:pt x="214175" y="913090"/>
                  </a:lnTo>
                  <a:lnTo>
                    <a:pt x="206476" y="923836"/>
                  </a:lnTo>
                  <a:lnTo>
                    <a:pt x="199581" y="922710"/>
                  </a:lnTo>
                  <a:lnTo>
                    <a:pt x="187056" y="920652"/>
                  </a:lnTo>
                  <a:lnTo>
                    <a:pt x="174558" y="918573"/>
                  </a:lnTo>
                  <a:lnTo>
                    <a:pt x="162052" y="916456"/>
                  </a:lnTo>
                  <a:lnTo>
                    <a:pt x="149504" y="914285"/>
                  </a:lnTo>
                  <a:lnTo>
                    <a:pt x="150013" y="917913"/>
                  </a:lnTo>
                  <a:lnTo>
                    <a:pt x="151728" y="930524"/>
                  </a:lnTo>
                  <a:lnTo>
                    <a:pt x="153595" y="943083"/>
                  </a:lnTo>
                  <a:lnTo>
                    <a:pt x="155928" y="955552"/>
                  </a:lnTo>
                  <a:lnTo>
                    <a:pt x="159042" y="967892"/>
                  </a:lnTo>
                  <a:lnTo>
                    <a:pt x="169502" y="971210"/>
                  </a:lnTo>
                  <a:lnTo>
                    <a:pt x="182031" y="974447"/>
                  </a:lnTo>
                  <a:lnTo>
                    <a:pt x="194682" y="977591"/>
                  </a:lnTo>
                  <a:lnTo>
                    <a:pt x="207116" y="981225"/>
                  </a:lnTo>
                  <a:lnTo>
                    <a:pt x="218992" y="985935"/>
                  </a:lnTo>
                  <a:lnTo>
                    <a:pt x="229971" y="992302"/>
                  </a:lnTo>
                  <a:lnTo>
                    <a:pt x="239712" y="1000912"/>
                  </a:lnTo>
                  <a:lnTo>
                    <a:pt x="248377" y="1010060"/>
                  </a:lnTo>
                  <a:lnTo>
                    <a:pt x="256754" y="1019626"/>
                  </a:lnTo>
                  <a:lnTo>
                    <a:pt x="264812" y="1029457"/>
                  </a:lnTo>
                  <a:lnTo>
                    <a:pt x="272616" y="1039493"/>
                  </a:lnTo>
                  <a:lnTo>
                    <a:pt x="280230" y="1049675"/>
                  </a:lnTo>
                  <a:lnTo>
                    <a:pt x="287720" y="1059944"/>
                  </a:lnTo>
                  <a:lnTo>
                    <a:pt x="295147" y="1070241"/>
                  </a:lnTo>
                  <a:lnTo>
                    <a:pt x="301320" y="1068425"/>
                  </a:lnTo>
                  <a:lnTo>
                    <a:pt x="313448" y="1064831"/>
                  </a:lnTo>
                  <a:lnTo>
                    <a:pt x="319366" y="1063015"/>
                  </a:lnTo>
                  <a:lnTo>
                    <a:pt x="322542" y="1059390"/>
                  </a:lnTo>
                  <a:lnTo>
                    <a:pt x="330611" y="1049203"/>
                  </a:lnTo>
                  <a:lnTo>
                    <a:pt x="339013" y="1039173"/>
                  </a:lnTo>
                  <a:lnTo>
                    <a:pt x="348632" y="1030746"/>
                  </a:lnTo>
                  <a:lnTo>
                    <a:pt x="360349" y="1025372"/>
                  </a:lnTo>
                  <a:lnTo>
                    <a:pt x="370511" y="1026282"/>
                  </a:lnTo>
                  <a:lnTo>
                    <a:pt x="381323" y="1031873"/>
                  </a:lnTo>
                  <a:lnTo>
                    <a:pt x="390624" y="1040578"/>
                  </a:lnTo>
                  <a:lnTo>
                    <a:pt x="399187" y="1050416"/>
                  </a:lnTo>
                  <a:lnTo>
                    <a:pt x="407784" y="1059408"/>
                  </a:lnTo>
                  <a:lnTo>
                    <a:pt x="412794" y="1057284"/>
                  </a:lnTo>
                  <a:lnTo>
                    <a:pt x="423338" y="1052704"/>
                  </a:lnTo>
                  <a:lnTo>
                    <a:pt x="434245" y="1048338"/>
                  </a:lnTo>
                  <a:lnTo>
                    <a:pt x="445337" y="1044880"/>
                  </a:lnTo>
                  <a:lnTo>
                    <a:pt x="456432" y="1043022"/>
                  </a:lnTo>
                  <a:lnTo>
                    <a:pt x="467352" y="1043461"/>
                  </a:lnTo>
                  <a:lnTo>
                    <a:pt x="477917" y="1046888"/>
                  </a:lnTo>
                  <a:lnTo>
                    <a:pt x="487946" y="1053998"/>
                  </a:lnTo>
                  <a:lnTo>
                    <a:pt x="496647" y="1065462"/>
                  </a:lnTo>
                  <a:lnTo>
                    <a:pt x="504230" y="1075747"/>
                  </a:lnTo>
                  <a:lnTo>
                    <a:pt x="511824" y="1086061"/>
                  </a:lnTo>
                  <a:lnTo>
                    <a:pt x="519534" y="1096293"/>
                  </a:lnTo>
                  <a:lnTo>
                    <a:pt x="527462" y="1106329"/>
                  </a:lnTo>
                  <a:lnTo>
                    <a:pt x="535714" y="1116057"/>
                  </a:lnTo>
                  <a:lnTo>
                    <a:pt x="544394" y="1125364"/>
                  </a:lnTo>
                  <a:lnTo>
                    <a:pt x="553605" y="1134136"/>
                  </a:lnTo>
                  <a:lnTo>
                    <a:pt x="563453" y="1142262"/>
                  </a:lnTo>
                  <a:lnTo>
                    <a:pt x="574040" y="1149629"/>
                  </a:lnTo>
                  <a:lnTo>
                    <a:pt x="578969" y="1151849"/>
                  </a:lnTo>
                  <a:lnTo>
                    <a:pt x="590802" y="1156558"/>
                  </a:lnTo>
                  <a:lnTo>
                    <a:pt x="602838" y="1160733"/>
                  </a:lnTo>
                  <a:lnTo>
                    <a:pt x="614960" y="1164624"/>
                  </a:lnTo>
                  <a:lnTo>
                    <a:pt x="627053" y="1168480"/>
                  </a:lnTo>
                  <a:lnTo>
                    <a:pt x="639000" y="1172552"/>
                  </a:lnTo>
                  <a:lnTo>
                    <a:pt x="640980" y="1169788"/>
                  </a:lnTo>
                  <a:lnTo>
                    <a:pt x="649426" y="1159715"/>
                  </a:lnTo>
                  <a:lnTo>
                    <a:pt x="658911" y="1150990"/>
                  </a:lnTo>
                  <a:lnTo>
                    <a:pt x="669413" y="1143711"/>
                  </a:lnTo>
                  <a:lnTo>
                    <a:pt x="680910" y="1137975"/>
                  </a:lnTo>
                  <a:lnTo>
                    <a:pt x="693381" y="1133881"/>
                  </a:lnTo>
                  <a:lnTo>
                    <a:pt x="701527" y="1130625"/>
                  </a:lnTo>
                  <a:lnTo>
                    <a:pt x="711966" y="1123793"/>
                  </a:lnTo>
                  <a:lnTo>
                    <a:pt x="720607" y="1115097"/>
                  </a:lnTo>
                  <a:lnTo>
                    <a:pt x="727937" y="1105035"/>
                  </a:lnTo>
                  <a:lnTo>
                    <a:pt x="734446" y="1094107"/>
                  </a:lnTo>
                  <a:lnTo>
                    <a:pt x="740621" y="1082811"/>
                  </a:lnTo>
                  <a:lnTo>
                    <a:pt x="746952" y="1071645"/>
                  </a:lnTo>
                  <a:lnTo>
                    <a:pt x="753927" y="1061109"/>
                  </a:lnTo>
                  <a:lnTo>
                    <a:pt x="762034" y="1051700"/>
                  </a:lnTo>
                  <a:lnTo>
                    <a:pt x="771763" y="1043919"/>
                  </a:lnTo>
                  <a:lnTo>
                    <a:pt x="783602" y="1038263"/>
                  </a:lnTo>
                  <a:lnTo>
                    <a:pt x="791465" y="1041126"/>
                  </a:lnTo>
                  <a:lnTo>
                    <a:pt x="803312" y="1045762"/>
                  </a:lnTo>
                  <a:lnTo>
                    <a:pt x="815029" y="1050694"/>
                  </a:lnTo>
                  <a:lnTo>
                    <a:pt x="826633" y="1055877"/>
                  </a:lnTo>
                  <a:lnTo>
                    <a:pt x="838142" y="1061265"/>
                  </a:lnTo>
                  <a:lnTo>
                    <a:pt x="849571" y="1066815"/>
                  </a:lnTo>
                  <a:lnTo>
                    <a:pt x="860939" y="1072480"/>
                  </a:lnTo>
                  <a:lnTo>
                    <a:pt x="872261" y="1078217"/>
                  </a:lnTo>
                  <a:lnTo>
                    <a:pt x="872364" y="1074394"/>
                  </a:lnTo>
                  <a:lnTo>
                    <a:pt x="872507" y="1060754"/>
                  </a:lnTo>
                  <a:lnTo>
                    <a:pt x="872528" y="1048321"/>
                  </a:lnTo>
                  <a:lnTo>
                    <a:pt x="875292" y="1045420"/>
                  </a:lnTo>
                  <a:lnTo>
                    <a:pt x="883361" y="1036338"/>
                  </a:lnTo>
                  <a:lnTo>
                    <a:pt x="892098" y="1028025"/>
                  </a:lnTo>
                  <a:lnTo>
                    <a:pt x="902181" y="1022820"/>
                  </a:lnTo>
                  <a:lnTo>
                    <a:pt x="914285" y="1023061"/>
                  </a:lnTo>
                  <a:lnTo>
                    <a:pt x="919260" y="1024610"/>
                  </a:lnTo>
                  <a:lnTo>
                    <a:pt x="931224" y="1028510"/>
                  </a:lnTo>
                  <a:lnTo>
                    <a:pt x="943202" y="1032412"/>
                  </a:lnTo>
                  <a:lnTo>
                    <a:pt x="955243" y="1036020"/>
                  </a:lnTo>
                  <a:lnTo>
                    <a:pt x="967396" y="1039039"/>
                  </a:lnTo>
                  <a:lnTo>
                    <a:pt x="979709" y="1041175"/>
                  </a:lnTo>
                  <a:lnTo>
                    <a:pt x="992232" y="1042132"/>
                  </a:lnTo>
                  <a:lnTo>
                    <a:pt x="1005014" y="1041615"/>
                  </a:lnTo>
                  <a:lnTo>
                    <a:pt x="1013541" y="1035624"/>
                  </a:lnTo>
                  <a:lnTo>
                    <a:pt x="1024326" y="1028863"/>
                  </a:lnTo>
                  <a:lnTo>
                    <a:pt x="1035466" y="1022685"/>
                  </a:lnTo>
                  <a:lnTo>
                    <a:pt x="1046908" y="1017058"/>
                  </a:lnTo>
                  <a:lnTo>
                    <a:pt x="1058599" y="1011953"/>
                  </a:lnTo>
                  <a:lnTo>
                    <a:pt x="1070483" y="1007338"/>
                  </a:lnTo>
                  <a:lnTo>
                    <a:pt x="1069901" y="1006494"/>
                  </a:lnTo>
                  <a:lnTo>
                    <a:pt x="1063576" y="995479"/>
                  </a:lnTo>
                  <a:lnTo>
                    <a:pt x="1058615" y="983848"/>
                  </a:lnTo>
                  <a:lnTo>
                    <a:pt x="1054416" y="971903"/>
                  </a:lnTo>
                  <a:lnTo>
                    <a:pt x="1050379" y="959951"/>
                  </a:lnTo>
                  <a:lnTo>
                    <a:pt x="1045904" y="948295"/>
                  </a:lnTo>
                  <a:lnTo>
                    <a:pt x="1040388" y="937241"/>
                  </a:lnTo>
                  <a:lnTo>
                    <a:pt x="1033233" y="927094"/>
                  </a:lnTo>
                  <a:lnTo>
                    <a:pt x="1023835" y="918159"/>
                  </a:lnTo>
                  <a:lnTo>
                    <a:pt x="1021680" y="914111"/>
                  </a:lnTo>
                  <a:lnTo>
                    <a:pt x="1015117" y="903786"/>
                  </a:lnTo>
                  <a:lnTo>
                    <a:pt x="1007649" y="893756"/>
                  </a:lnTo>
                  <a:lnTo>
                    <a:pt x="999792" y="883852"/>
                  </a:lnTo>
                  <a:lnTo>
                    <a:pt x="992061" y="873906"/>
                  </a:lnTo>
                  <a:lnTo>
                    <a:pt x="984970" y="863748"/>
                  </a:lnTo>
                  <a:lnTo>
                    <a:pt x="979035" y="853210"/>
                  </a:lnTo>
                  <a:lnTo>
                    <a:pt x="974771" y="842122"/>
                  </a:lnTo>
                  <a:lnTo>
                    <a:pt x="972692" y="830317"/>
                  </a:lnTo>
                  <a:lnTo>
                    <a:pt x="973315" y="817626"/>
                  </a:lnTo>
                  <a:lnTo>
                    <a:pt x="975741" y="808979"/>
                  </a:lnTo>
                  <a:lnTo>
                    <a:pt x="981681" y="797784"/>
                  </a:lnTo>
                  <a:lnTo>
                    <a:pt x="989517" y="787624"/>
                  </a:lnTo>
                  <a:lnTo>
                    <a:pt x="998167" y="777905"/>
                  </a:lnTo>
                  <a:lnTo>
                    <a:pt x="1006546" y="768032"/>
                  </a:lnTo>
                  <a:lnTo>
                    <a:pt x="1013571" y="757412"/>
                  </a:lnTo>
                  <a:lnTo>
                    <a:pt x="1018159" y="745451"/>
                  </a:lnTo>
                  <a:lnTo>
                    <a:pt x="1008495" y="738196"/>
                  </a:lnTo>
                  <a:lnTo>
                    <a:pt x="997280" y="732194"/>
                  </a:lnTo>
                  <a:lnTo>
                    <a:pt x="985409" y="727469"/>
                  </a:lnTo>
                  <a:lnTo>
                    <a:pt x="973177" y="723506"/>
                  </a:lnTo>
                  <a:lnTo>
                    <a:pt x="960881" y="719787"/>
                  </a:lnTo>
                  <a:lnTo>
                    <a:pt x="948816" y="715797"/>
                  </a:lnTo>
                  <a:lnTo>
                    <a:pt x="947671" y="709376"/>
                  </a:lnTo>
                  <a:lnTo>
                    <a:pt x="945082" y="696917"/>
                  </a:lnTo>
                  <a:lnTo>
                    <a:pt x="942174" y="684505"/>
                  </a:lnTo>
                  <a:lnTo>
                    <a:pt x="939134" y="672115"/>
                  </a:lnTo>
                  <a:lnTo>
                    <a:pt x="936148" y="659722"/>
                  </a:lnTo>
                  <a:lnTo>
                    <a:pt x="933402" y="647301"/>
                  </a:lnTo>
                  <a:lnTo>
                    <a:pt x="931081" y="634825"/>
                  </a:lnTo>
                  <a:lnTo>
                    <a:pt x="929371" y="622271"/>
                  </a:lnTo>
                  <a:lnTo>
                    <a:pt x="928458" y="609612"/>
                  </a:lnTo>
                  <a:lnTo>
                    <a:pt x="927639" y="603417"/>
                  </a:lnTo>
                  <a:lnTo>
                    <a:pt x="926934" y="590394"/>
                  </a:lnTo>
                  <a:lnTo>
                    <a:pt x="923588" y="578921"/>
                  </a:lnTo>
                  <a:lnTo>
                    <a:pt x="913257" y="573278"/>
                  </a:lnTo>
                  <a:lnTo>
                    <a:pt x="910758" y="573011"/>
                  </a:lnTo>
                  <a:lnTo>
                    <a:pt x="898019" y="571361"/>
                  </a:lnTo>
                  <a:lnTo>
                    <a:pt x="885422" y="569232"/>
                  </a:lnTo>
                  <a:lnTo>
                    <a:pt x="872971" y="566606"/>
                  </a:lnTo>
                  <a:lnTo>
                    <a:pt x="860667" y="563466"/>
                  </a:lnTo>
                  <a:lnTo>
                    <a:pt x="848514" y="559795"/>
                  </a:lnTo>
                  <a:lnTo>
                    <a:pt x="836512" y="555576"/>
                  </a:lnTo>
                  <a:lnTo>
                    <a:pt x="824666" y="550792"/>
                  </a:lnTo>
                  <a:lnTo>
                    <a:pt x="812977" y="545426"/>
                  </a:lnTo>
                  <a:lnTo>
                    <a:pt x="801977" y="540963"/>
                  </a:lnTo>
                  <a:lnTo>
                    <a:pt x="788559" y="536702"/>
                  </a:lnTo>
                  <a:lnTo>
                    <a:pt x="776077" y="531325"/>
                  </a:lnTo>
                  <a:lnTo>
                    <a:pt x="767053" y="523054"/>
                  </a:lnTo>
                  <a:lnTo>
                    <a:pt x="764006" y="510108"/>
                  </a:lnTo>
                  <a:lnTo>
                    <a:pt x="763958" y="498074"/>
                  </a:lnTo>
                  <a:lnTo>
                    <a:pt x="765902" y="485575"/>
                  </a:lnTo>
                  <a:lnTo>
                    <a:pt x="769688" y="473895"/>
                  </a:lnTo>
                  <a:lnTo>
                    <a:pt x="775041" y="462917"/>
                  </a:lnTo>
                  <a:lnTo>
                    <a:pt x="781688" y="452519"/>
                  </a:lnTo>
                  <a:lnTo>
                    <a:pt x="789353" y="442581"/>
                  </a:lnTo>
                  <a:lnTo>
                    <a:pt x="797764" y="432984"/>
                  </a:lnTo>
                  <a:lnTo>
                    <a:pt x="806647" y="423606"/>
                  </a:lnTo>
                  <a:lnTo>
                    <a:pt x="815727" y="414329"/>
                  </a:lnTo>
                  <a:lnTo>
                    <a:pt x="824732" y="405032"/>
                  </a:lnTo>
                  <a:lnTo>
                    <a:pt x="833386" y="395594"/>
                  </a:lnTo>
                  <a:lnTo>
                    <a:pt x="841417" y="385896"/>
                  </a:lnTo>
                  <a:lnTo>
                    <a:pt x="848550" y="375818"/>
                  </a:lnTo>
                  <a:lnTo>
                    <a:pt x="844491" y="364849"/>
                  </a:lnTo>
                  <a:lnTo>
                    <a:pt x="840201" y="352929"/>
                  </a:lnTo>
                  <a:lnTo>
                    <a:pt x="836300" y="340813"/>
                  </a:lnTo>
                  <a:lnTo>
                    <a:pt x="833094" y="328396"/>
                  </a:lnTo>
                  <a:lnTo>
                    <a:pt x="834422" y="317622"/>
                  </a:lnTo>
                  <a:lnTo>
                    <a:pt x="837469" y="305634"/>
                  </a:lnTo>
                  <a:lnTo>
                    <a:pt x="841374" y="293773"/>
                  </a:lnTo>
                  <a:lnTo>
                    <a:pt x="845324" y="281917"/>
                  </a:lnTo>
                  <a:lnTo>
                    <a:pt x="848507" y="269941"/>
                  </a:lnTo>
                  <a:lnTo>
                    <a:pt x="850112" y="257721"/>
                  </a:lnTo>
                  <a:lnTo>
                    <a:pt x="849325" y="245135"/>
                  </a:lnTo>
                  <a:lnTo>
                    <a:pt x="848873" y="241066"/>
                  </a:lnTo>
                  <a:lnTo>
                    <a:pt x="847715" y="228470"/>
                  </a:lnTo>
                  <a:lnTo>
                    <a:pt x="846881" y="215854"/>
                  </a:lnTo>
                  <a:lnTo>
                    <a:pt x="846326" y="203221"/>
                  </a:lnTo>
                  <a:lnTo>
                    <a:pt x="846006" y="190575"/>
                  </a:lnTo>
                  <a:lnTo>
                    <a:pt x="845874" y="177917"/>
                  </a:lnTo>
                  <a:lnTo>
                    <a:pt x="845996" y="152579"/>
                  </a:lnTo>
                  <a:lnTo>
                    <a:pt x="846159" y="139904"/>
                  </a:lnTo>
                  <a:lnTo>
                    <a:pt x="846330" y="127228"/>
                  </a:lnTo>
                  <a:lnTo>
                    <a:pt x="846464" y="114554"/>
                  </a:lnTo>
                  <a:lnTo>
                    <a:pt x="846437" y="89223"/>
                  </a:lnTo>
                  <a:lnTo>
                    <a:pt x="846187" y="76571"/>
                  </a:lnTo>
                  <a:lnTo>
                    <a:pt x="845718" y="63931"/>
                  </a:lnTo>
                  <a:lnTo>
                    <a:pt x="844978" y="56899"/>
                  </a:lnTo>
                  <a:lnTo>
                    <a:pt x="840746" y="44752"/>
                  </a:lnTo>
                  <a:lnTo>
                    <a:pt x="833567" y="34178"/>
                  </a:lnTo>
                  <a:lnTo>
                    <a:pt x="824328" y="24796"/>
                  </a:lnTo>
                  <a:lnTo>
                    <a:pt x="813919" y="16226"/>
                  </a:lnTo>
                  <a:lnTo>
                    <a:pt x="803226" y="8088"/>
                  </a:lnTo>
                  <a:lnTo>
                    <a:pt x="793140" y="0"/>
                  </a:lnTo>
                  <a:lnTo>
                    <a:pt x="786406" y="4588"/>
                  </a:lnTo>
                  <a:lnTo>
                    <a:pt x="775607" y="11291"/>
                  </a:lnTo>
                  <a:lnTo>
                    <a:pt x="764556" y="17533"/>
                  </a:lnTo>
                  <a:lnTo>
                    <a:pt x="753325" y="23450"/>
                  </a:lnTo>
                  <a:lnTo>
                    <a:pt x="741987" y="29182"/>
                  </a:lnTo>
                  <a:lnTo>
                    <a:pt x="730618" y="34867"/>
                  </a:lnTo>
                  <a:lnTo>
                    <a:pt x="719289" y="40642"/>
                  </a:lnTo>
                  <a:lnTo>
                    <a:pt x="708075" y="46647"/>
                  </a:lnTo>
                  <a:lnTo>
                    <a:pt x="703269" y="54266"/>
                  </a:lnTo>
                  <a:lnTo>
                    <a:pt x="696447" y="65128"/>
                  </a:lnTo>
                  <a:lnTo>
                    <a:pt x="689213" y="75673"/>
                  </a:lnTo>
                  <a:lnTo>
                    <a:pt x="681122" y="85468"/>
                  </a:lnTo>
                  <a:lnTo>
                    <a:pt x="671728" y="94081"/>
                  </a:lnTo>
                  <a:lnTo>
                    <a:pt x="669576" y="94849"/>
                  </a:lnTo>
                  <a:lnTo>
                    <a:pt x="658108" y="97657"/>
                  </a:lnTo>
                  <a:lnTo>
                    <a:pt x="646012" y="99373"/>
                  </a:lnTo>
                  <a:lnTo>
                    <a:pt x="633809" y="100929"/>
                  </a:lnTo>
                  <a:lnTo>
                    <a:pt x="622024" y="103261"/>
                  </a:lnTo>
                  <a:lnTo>
                    <a:pt x="611178" y="107301"/>
                  </a:lnTo>
                  <a:lnTo>
                    <a:pt x="601795" y="113984"/>
                  </a:lnTo>
                  <a:lnTo>
                    <a:pt x="594398" y="124244"/>
                  </a:lnTo>
                  <a:lnTo>
                    <a:pt x="588743" y="135435"/>
                  </a:lnTo>
                  <a:lnTo>
                    <a:pt x="582191" y="146695"/>
                  </a:lnTo>
                  <a:lnTo>
                    <a:pt x="574942" y="157559"/>
                  </a:lnTo>
                  <a:lnTo>
                    <a:pt x="567015" y="167949"/>
                  </a:lnTo>
                  <a:lnTo>
                    <a:pt x="558429" y="177788"/>
                  </a:lnTo>
                  <a:lnTo>
                    <a:pt x="549202" y="186998"/>
                  </a:lnTo>
                  <a:lnTo>
                    <a:pt x="539355" y="195503"/>
                  </a:lnTo>
                  <a:lnTo>
                    <a:pt x="528905" y="203225"/>
                  </a:lnTo>
                  <a:lnTo>
                    <a:pt x="517872" y="210086"/>
                  </a:lnTo>
                  <a:lnTo>
                    <a:pt x="506274" y="216009"/>
                  </a:lnTo>
                  <a:lnTo>
                    <a:pt x="494131" y="220916"/>
                  </a:lnTo>
                  <a:lnTo>
                    <a:pt x="478683" y="223480"/>
                  </a:lnTo>
                  <a:lnTo>
                    <a:pt x="466527" y="222968"/>
                  </a:lnTo>
                  <a:lnTo>
                    <a:pt x="454455" y="220804"/>
                  </a:lnTo>
                  <a:lnTo>
                    <a:pt x="442506" y="217529"/>
                  </a:lnTo>
                  <a:lnTo>
                    <a:pt x="430717" y="213686"/>
                  </a:lnTo>
                  <a:lnTo>
                    <a:pt x="419125" y="209816"/>
                  </a:lnTo>
                  <a:lnTo>
                    <a:pt x="416042" y="211784"/>
                  </a:lnTo>
                  <a:lnTo>
                    <a:pt x="405837" y="218582"/>
                  </a:lnTo>
                  <a:lnTo>
                    <a:pt x="395322" y="225097"/>
                  </a:lnTo>
                  <a:lnTo>
                    <a:pt x="384339" y="230234"/>
                  </a:lnTo>
                  <a:lnTo>
                    <a:pt x="372733" y="232901"/>
                  </a:lnTo>
                  <a:lnTo>
                    <a:pt x="360349" y="232003"/>
                  </a:lnTo>
                  <a:lnTo>
                    <a:pt x="351615" y="229748"/>
                  </a:lnTo>
                  <a:lnTo>
                    <a:pt x="339369" y="226286"/>
                  </a:lnTo>
                  <a:lnTo>
                    <a:pt x="327140" y="222723"/>
                  </a:lnTo>
                  <a:lnTo>
                    <a:pt x="314876" y="219320"/>
                  </a:lnTo>
                  <a:lnTo>
                    <a:pt x="302525" y="216335"/>
                  </a:lnTo>
                  <a:lnTo>
                    <a:pt x="290035" y="214029"/>
                  </a:lnTo>
                  <a:lnTo>
                    <a:pt x="277355" y="212661"/>
                  </a:lnTo>
                  <a:lnTo>
                    <a:pt x="271057" y="211867"/>
                  </a:lnTo>
                  <a:lnTo>
                    <a:pt x="258957" y="208412"/>
                  </a:lnTo>
                  <a:lnTo>
                    <a:pt x="247531" y="203098"/>
                  </a:lnTo>
                  <a:lnTo>
                    <a:pt x="236510" y="196664"/>
                  </a:lnTo>
                  <a:lnTo>
                    <a:pt x="225627" y="189845"/>
                  </a:lnTo>
                  <a:lnTo>
                    <a:pt x="214614" y="183379"/>
                  </a:lnTo>
                  <a:lnTo>
                    <a:pt x="203203" y="178003"/>
                  </a:lnTo>
                  <a:lnTo>
                    <a:pt x="191127" y="174454"/>
                  </a:lnTo>
                  <a:lnTo>
                    <a:pt x="178117" y="173469"/>
                  </a:lnTo>
                  <a:lnTo>
                    <a:pt x="170254" y="173424"/>
                  </a:lnTo>
                  <a:lnTo>
                    <a:pt x="157705" y="171482"/>
                  </a:lnTo>
                  <a:lnTo>
                    <a:pt x="145758" y="167634"/>
                  </a:lnTo>
                  <a:lnTo>
                    <a:pt x="134279" y="162373"/>
                  </a:lnTo>
                  <a:lnTo>
                    <a:pt x="123131" y="156195"/>
                  </a:lnTo>
                  <a:lnTo>
                    <a:pt x="112182" y="149594"/>
                  </a:lnTo>
                  <a:lnTo>
                    <a:pt x="101295" y="143065"/>
                  </a:lnTo>
                  <a:lnTo>
                    <a:pt x="97378" y="146913"/>
                  </a:lnTo>
                  <a:lnTo>
                    <a:pt x="88277" y="155977"/>
                  </a:lnTo>
                  <a:lnTo>
                    <a:pt x="78917" y="164819"/>
                  </a:lnTo>
                  <a:lnTo>
                    <a:pt x="69008" y="172920"/>
                  </a:lnTo>
                  <a:lnTo>
                    <a:pt x="58263" y="179761"/>
                  </a:lnTo>
                  <a:lnTo>
                    <a:pt x="46393" y="184823"/>
                  </a:lnTo>
                  <a:lnTo>
                    <a:pt x="45144" y="185461"/>
                  </a:lnTo>
                  <a:lnTo>
                    <a:pt x="33263" y="190360"/>
                  </a:lnTo>
                  <a:lnTo>
                    <a:pt x="20977" y="194857"/>
                  </a:lnTo>
                  <a:lnTo>
                    <a:pt x="9489" y="200487"/>
                  </a:lnTo>
                  <a:lnTo>
                    <a:pt x="0" y="208788"/>
                  </a:lnTo>
                  <a:lnTo>
                    <a:pt x="2175" y="220767"/>
                  </a:lnTo>
                  <a:lnTo>
                    <a:pt x="5344" y="233025"/>
                  </a:lnTo>
                  <a:lnTo>
                    <a:pt x="9231" y="245141"/>
                  </a:lnTo>
                  <a:lnTo>
                    <a:pt x="13624" y="257159"/>
                  </a:lnTo>
                  <a:lnTo>
                    <a:pt x="18311" y="269121"/>
                  </a:lnTo>
                  <a:lnTo>
                    <a:pt x="23078" y="281071"/>
                  </a:lnTo>
                  <a:lnTo>
                    <a:pt x="27715" y="293052"/>
                  </a:lnTo>
                  <a:lnTo>
                    <a:pt x="32008" y="305107"/>
                  </a:lnTo>
                  <a:lnTo>
                    <a:pt x="35746" y="317281"/>
                  </a:lnTo>
                  <a:lnTo>
                    <a:pt x="38716" y="329615"/>
                  </a:lnTo>
                  <a:lnTo>
                    <a:pt x="40706" y="342153"/>
                  </a:lnTo>
                  <a:lnTo>
                    <a:pt x="41503" y="354939"/>
                  </a:lnTo>
                  <a:lnTo>
                    <a:pt x="37257" y="360703"/>
                  </a:lnTo>
                  <a:lnTo>
                    <a:pt x="28756" y="370194"/>
                  </a:lnTo>
                  <a:lnTo>
                    <a:pt x="19580" y="379033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FFFF99"/>
                </a:solidFill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1469087" y="736506"/>
              <a:ext cx="1878029" cy="1760721"/>
              <a:chOff x="1475451" y="732133"/>
              <a:chExt cx="1878029" cy="1760721"/>
            </a:xfrm>
            <a:grpFill/>
          </p:grpSpPr>
          <p:sp>
            <p:nvSpPr>
              <p:cNvPr id="58" name="object 44"/>
              <p:cNvSpPr/>
              <p:nvPr/>
            </p:nvSpPr>
            <p:spPr>
              <a:xfrm>
                <a:off x="1724887" y="1258545"/>
                <a:ext cx="246554" cy="486810"/>
              </a:xfrm>
              <a:custGeom>
                <a:avLst/>
                <a:gdLst/>
                <a:ahLst/>
                <a:cxnLst/>
                <a:rect l="l" t="t" r="r" b="b"/>
                <a:pathLst>
                  <a:path w="308546" h="575629">
                    <a:moveTo>
                      <a:pt x="233987" y="310266"/>
                    </a:moveTo>
                    <a:lnTo>
                      <a:pt x="222027" y="306486"/>
                    </a:lnTo>
                    <a:lnTo>
                      <a:pt x="209530" y="303424"/>
                    </a:lnTo>
                    <a:lnTo>
                      <a:pt x="197713" y="299315"/>
                    </a:lnTo>
                    <a:lnTo>
                      <a:pt x="190672" y="292817"/>
                    </a:lnTo>
                    <a:lnTo>
                      <a:pt x="181096" y="284247"/>
                    </a:lnTo>
                    <a:lnTo>
                      <a:pt x="171028" y="276395"/>
                    </a:lnTo>
                    <a:lnTo>
                      <a:pt x="160106" y="269870"/>
                    </a:lnTo>
                    <a:lnTo>
                      <a:pt x="147967" y="265279"/>
                    </a:lnTo>
                    <a:lnTo>
                      <a:pt x="146920" y="260279"/>
                    </a:lnTo>
                    <a:lnTo>
                      <a:pt x="144497" y="247777"/>
                    </a:lnTo>
                    <a:lnTo>
                      <a:pt x="142330" y="235224"/>
                    </a:lnTo>
                    <a:lnTo>
                      <a:pt x="140414" y="222636"/>
                    </a:lnTo>
                    <a:lnTo>
                      <a:pt x="138742" y="210032"/>
                    </a:lnTo>
                    <a:lnTo>
                      <a:pt x="137308" y="197431"/>
                    </a:lnTo>
                    <a:lnTo>
                      <a:pt x="136105" y="184850"/>
                    </a:lnTo>
                    <a:lnTo>
                      <a:pt x="136508" y="184770"/>
                    </a:lnTo>
                    <a:lnTo>
                      <a:pt x="149155" y="182478"/>
                    </a:lnTo>
                    <a:lnTo>
                      <a:pt x="161620" y="180227"/>
                    </a:lnTo>
                    <a:lnTo>
                      <a:pt x="171919" y="174017"/>
                    </a:lnTo>
                    <a:lnTo>
                      <a:pt x="173210" y="169511"/>
                    </a:lnTo>
                    <a:lnTo>
                      <a:pt x="175845" y="157122"/>
                    </a:lnTo>
                    <a:lnTo>
                      <a:pt x="177340" y="144633"/>
                    </a:lnTo>
                    <a:lnTo>
                      <a:pt x="177905" y="132074"/>
                    </a:lnTo>
                    <a:lnTo>
                      <a:pt x="177748" y="119476"/>
                    </a:lnTo>
                    <a:lnTo>
                      <a:pt x="177077" y="106869"/>
                    </a:lnTo>
                    <a:lnTo>
                      <a:pt x="176102" y="94284"/>
                    </a:lnTo>
                    <a:lnTo>
                      <a:pt x="175031" y="81752"/>
                    </a:lnTo>
                    <a:lnTo>
                      <a:pt x="170637" y="79173"/>
                    </a:lnTo>
                    <a:lnTo>
                      <a:pt x="162394" y="74005"/>
                    </a:lnTo>
                    <a:lnTo>
                      <a:pt x="158013" y="71706"/>
                    </a:lnTo>
                    <a:lnTo>
                      <a:pt x="156464" y="67578"/>
                    </a:lnTo>
                    <a:lnTo>
                      <a:pt x="152857" y="59590"/>
                    </a:lnTo>
                    <a:lnTo>
                      <a:pt x="151307" y="55717"/>
                    </a:lnTo>
                    <a:lnTo>
                      <a:pt x="148211" y="54581"/>
                    </a:lnTo>
                    <a:lnTo>
                      <a:pt x="135869" y="49413"/>
                    </a:lnTo>
                    <a:lnTo>
                      <a:pt x="124714" y="42656"/>
                    </a:lnTo>
                    <a:lnTo>
                      <a:pt x="115835" y="33383"/>
                    </a:lnTo>
                    <a:lnTo>
                      <a:pt x="110324" y="20665"/>
                    </a:lnTo>
                    <a:lnTo>
                      <a:pt x="109550" y="20157"/>
                    </a:lnTo>
                    <a:lnTo>
                      <a:pt x="106972" y="18086"/>
                    </a:lnTo>
                    <a:lnTo>
                      <a:pt x="102283" y="16667"/>
                    </a:lnTo>
                    <a:lnTo>
                      <a:pt x="92274" y="12903"/>
                    </a:lnTo>
                    <a:lnTo>
                      <a:pt x="81541" y="8536"/>
                    </a:lnTo>
                    <a:lnTo>
                      <a:pt x="70468" y="4383"/>
                    </a:lnTo>
                    <a:lnTo>
                      <a:pt x="59440" y="1265"/>
                    </a:lnTo>
                    <a:lnTo>
                      <a:pt x="48841" y="0"/>
                    </a:lnTo>
                    <a:lnTo>
                      <a:pt x="39055" y="1406"/>
                    </a:lnTo>
                    <a:lnTo>
                      <a:pt x="30465" y="6302"/>
                    </a:lnTo>
                    <a:lnTo>
                      <a:pt x="23456" y="15508"/>
                    </a:lnTo>
                    <a:lnTo>
                      <a:pt x="17937" y="25083"/>
                    </a:lnTo>
                    <a:lnTo>
                      <a:pt x="12861" y="36772"/>
                    </a:lnTo>
                    <a:lnTo>
                      <a:pt x="8882" y="48899"/>
                    </a:lnTo>
                    <a:lnTo>
                      <a:pt x="5649" y="61287"/>
                    </a:lnTo>
                    <a:lnTo>
                      <a:pt x="2806" y="73762"/>
                    </a:lnTo>
                    <a:lnTo>
                      <a:pt x="0" y="86146"/>
                    </a:lnTo>
                    <a:lnTo>
                      <a:pt x="10020" y="87388"/>
                    </a:lnTo>
                    <a:lnTo>
                      <a:pt x="22609" y="88837"/>
                    </a:lnTo>
                    <a:lnTo>
                      <a:pt x="35223" y="90175"/>
                    </a:lnTo>
                    <a:lnTo>
                      <a:pt x="47875" y="91415"/>
                    </a:lnTo>
                    <a:lnTo>
                      <a:pt x="60579" y="92572"/>
                    </a:lnTo>
                    <a:lnTo>
                      <a:pt x="60481" y="92884"/>
                    </a:lnTo>
                    <a:lnTo>
                      <a:pt x="56864" y="105111"/>
                    </a:lnTo>
                    <a:lnTo>
                      <a:pt x="53619" y="117337"/>
                    </a:lnTo>
                    <a:lnTo>
                      <a:pt x="52324" y="122734"/>
                    </a:lnTo>
                    <a:lnTo>
                      <a:pt x="51369" y="126496"/>
                    </a:lnTo>
                    <a:lnTo>
                      <a:pt x="44071" y="136981"/>
                    </a:lnTo>
                    <a:lnTo>
                      <a:pt x="30937" y="142077"/>
                    </a:lnTo>
                    <a:lnTo>
                      <a:pt x="23723" y="144896"/>
                    </a:lnTo>
                    <a:lnTo>
                      <a:pt x="13689" y="151982"/>
                    </a:lnTo>
                    <a:lnTo>
                      <a:pt x="6603" y="161503"/>
                    </a:lnTo>
                    <a:lnTo>
                      <a:pt x="2852" y="172453"/>
                    </a:lnTo>
                    <a:lnTo>
                      <a:pt x="1750" y="184366"/>
                    </a:lnTo>
                    <a:lnTo>
                      <a:pt x="2611" y="196774"/>
                    </a:lnTo>
                    <a:lnTo>
                      <a:pt x="4750" y="209211"/>
                    </a:lnTo>
                    <a:lnTo>
                      <a:pt x="7480" y="221210"/>
                    </a:lnTo>
                    <a:lnTo>
                      <a:pt x="20054" y="223525"/>
                    </a:lnTo>
                    <a:lnTo>
                      <a:pt x="32586" y="225816"/>
                    </a:lnTo>
                    <a:lnTo>
                      <a:pt x="45073" y="228058"/>
                    </a:lnTo>
                    <a:lnTo>
                      <a:pt x="57492" y="230227"/>
                    </a:lnTo>
                    <a:lnTo>
                      <a:pt x="59100" y="242219"/>
                    </a:lnTo>
                    <a:lnTo>
                      <a:pt x="60730" y="254830"/>
                    </a:lnTo>
                    <a:lnTo>
                      <a:pt x="62192" y="267454"/>
                    </a:lnTo>
                    <a:lnTo>
                      <a:pt x="63374" y="280100"/>
                    </a:lnTo>
                    <a:lnTo>
                      <a:pt x="64164" y="292775"/>
                    </a:lnTo>
                    <a:lnTo>
                      <a:pt x="64452" y="305487"/>
                    </a:lnTo>
                    <a:lnTo>
                      <a:pt x="64500" y="310254"/>
                    </a:lnTo>
                    <a:lnTo>
                      <a:pt x="64768" y="322930"/>
                    </a:lnTo>
                    <a:lnTo>
                      <a:pt x="65216" y="335597"/>
                    </a:lnTo>
                    <a:lnTo>
                      <a:pt x="65814" y="348257"/>
                    </a:lnTo>
                    <a:lnTo>
                      <a:pt x="66531" y="360911"/>
                    </a:lnTo>
                    <a:lnTo>
                      <a:pt x="67339" y="373562"/>
                    </a:lnTo>
                    <a:lnTo>
                      <a:pt x="68207" y="386210"/>
                    </a:lnTo>
                    <a:lnTo>
                      <a:pt x="69105" y="398857"/>
                    </a:lnTo>
                    <a:lnTo>
                      <a:pt x="70004" y="411504"/>
                    </a:lnTo>
                    <a:lnTo>
                      <a:pt x="70873" y="424154"/>
                    </a:lnTo>
                    <a:lnTo>
                      <a:pt x="71684" y="436808"/>
                    </a:lnTo>
                    <a:lnTo>
                      <a:pt x="72406" y="449466"/>
                    </a:lnTo>
                    <a:lnTo>
                      <a:pt x="73009" y="462132"/>
                    </a:lnTo>
                    <a:lnTo>
                      <a:pt x="73464" y="474806"/>
                    </a:lnTo>
                    <a:lnTo>
                      <a:pt x="73741" y="487490"/>
                    </a:lnTo>
                    <a:lnTo>
                      <a:pt x="73809" y="500185"/>
                    </a:lnTo>
                    <a:lnTo>
                      <a:pt x="73640" y="512893"/>
                    </a:lnTo>
                    <a:lnTo>
                      <a:pt x="73202" y="525617"/>
                    </a:lnTo>
                    <a:lnTo>
                      <a:pt x="75442" y="528251"/>
                    </a:lnTo>
                    <a:lnTo>
                      <a:pt x="84906" y="537383"/>
                    </a:lnTo>
                    <a:lnTo>
                      <a:pt x="95293" y="544763"/>
                    </a:lnTo>
                    <a:lnTo>
                      <a:pt x="106445" y="550680"/>
                    </a:lnTo>
                    <a:lnTo>
                      <a:pt x="118205" y="555428"/>
                    </a:lnTo>
                    <a:lnTo>
                      <a:pt x="130419" y="559296"/>
                    </a:lnTo>
                    <a:lnTo>
                      <a:pt x="142929" y="562575"/>
                    </a:lnTo>
                    <a:lnTo>
                      <a:pt x="155578" y="565557"/>
                    </a:lnTo>
                    <a:lnTo>
                      <a:pt x="168210" y="568533"/>
                    </a:lnTo>
                    <a:lnTo>
                      <a:pt x="180669" y="571793"/>
                    </a:lnTo>
                    <a:lnTo>
                      <a:pt x="192798" y="575629"/>
                    </a:lnTo>
                    <a:lnTo>
                      <a:pt x="192438" y="564760"/>
                    </a:lnTo>
                    <a:lnTo>
                      <a:pt x="192101" y="552023"/>
                    </a:lnTo>
                    <a:lnTo>
                      <a:pt x="191818" y="539311"/>
                    </a:lnTo>
                    <a:lnTo>
                      <a:pt x="191551" y="526639"/>
                    </a:lnTo>
                    <a:lnTo>
                      <a:pt x="191262" y="514021"/>
                    </a:lnTo>
                    <a:lnTo>
                      <a:pt x="200190" y="514764"/>
                    </a:lnTo>
                    <a:lnTo>
                      <a:pt x="212845" y="515925"/>
                    </a:lnTo>
                    <a:lnTo>
                      <a:pt x="225499" y="517117"/>
                    </a:lnTo>
                    <a:lnTo>
                      <a:pt x="238150" y="518236"/>
                    </a:lnTo>
                    <a:lnTo>
                      <a:pt x="250799" y="519178"/>
                    </a:lnTo>
                    <a:lnTo>
                      <a:pt x="258720" y="508686"/>
                    </a:lnTo>
                    <a:lnTo>
                      <a:pt x="269454" y="501767"/>
                    </a:lnTo>
                    <a:lnTo>
                      <a:pt x="281630" y="496774"/>
                    </a:lnTo>
                    <a:lnTo>
                      <a:pt x="293852" y="492114"/>
                    </a:lnTo>
                    <a:lnTo>
                      <a:pt x="296805" y="482927"/>
                    </a:lnTo>
                    <a:lnTo>
                      <a:pt x="300716" y="470799"/>
                    </a:lnTo>
                    <a:lnTo>
                      <a:pt x="304630" y="458727"/>
                    </a:lnTo>
                    <a:lnTo>
                      <a:pt x="308546" y="446737"/>
                    </a:lnTo>
                    <a:lnTo>
                      <a:pt x="296218" y="445791"/>
                    </a:lnTo>
                    <a:lnTo>
                      <a:pt x="283590" y="444880"/>
                    </a:lnTo>
                    <a:lnTo>
                      <a:pt x="270903" y="443917"/>
                    </a:lnTo>
                    <a:lnTo>
                      <a:pt x="268081" y="432203"/>
                    </a:lnTo>
                    <a:lnTo>
                      <a:pt x="265056" y="419864"/>
                    </a:lnTo>
                    <a:lnTo>
                      <a:pt x="262030" y="407526"/>
                    </a:lnTo>
                    <a:lnTo>
                      <a:pt x="259054" y="395188"/>
                    </a:lnTo>
                    <a:lnTo>
                      <a:pt x="253644" y="393638"/>
                    </a:lnTo>
                    <a:lnTo>
                      <a:pt x="242557" y="391060"/>
                    </a:lnTo>
                    <a:lnTo>
                      <a:pt x="237147" y="389523"/>
                    </a:lnTo>
                    <a:lnTo>
                      <a:pt x="236893" y="384608"/>
                    </a:lnTo>
                    <a:lnTo>
                      <a:pt x="236626" y="374817"/>
                    </a:lnTo>
                    <a:lnTo>
                      <a:pt x="236372" y="369673"/>
                    </a:lnTo>
                    <a:lnTo>
                      <a:pt x="244356" y="369407"/>
                    </a:lnTo>
                    <a:lnTo>
                      <a:pt x="257019" y="369004"/>
                    </a:lnTo>
                    <a:lnTo>
                      <a:pt x="269748" y="368650"/>
                    </a:lnTo>
                    <a:lnTo>
                      <a:pt x="282511" y="368378"/>
                    </a:lnTo>
                    <a:lnTo>
                      <a:pt x="282705" y="340871"/>
                    </a:lnTo>
                    <a:lnTo>
                      <a:pt x="282765" y="328170"/>
                    </a:lnTo>
                    <a:lnTo>
                      <a:pt x="276990" y="328028"/>
                    </a:lnTo>
                    <a:lnTo>
                      <a:pt x="264259" y="327718"/>
                    </a:lnTo>
                    <a:lnTo>
                      <a:pt x="251574" y="327408"/>
                    </a:lnTo>
                    <a:lnTo>
                      <a:pt x="251428" y="327041"/>
                    </a:lnTo>
                    <a:lnTo>
                      <a:pt x="244193" y="316529"/>
                    </a:lnTo>
                    <a:lnTo>
                      <a:pt x="233987" y="31026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  <a:lumOff val="50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 sz="12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61" name="object 55"/>
              <p:cNvSpPr/>
              <p:nvPr/>
            </p:nvSpPr>
            <p:spPr>
              <a:xfrm>
                <a:off x="1475451" y="732133"/>
                <a:ext cx="891250" cy="1442434"/>
              </a:xfrm>
              <a:custGeom>
                <a:avLst/>
                <a:gdLst/>
                <a:ahLst/>
                <a:cxnLst/>
                <a:rect l="l" t="t" r="r" b="b"/>
                <a:pathLst>
                  <a:path w="1115339" h="1705609">
                    <a:moveTo>
                      <a:pt x="339737" y="440258"/>
                    </a:moveTo>
                    <a:lnTo>
                      <a:pt x="342049" y="435114"/>
                    </a:lnTo>
                    <a:lnTo>
                      <a:pt x="346176" y="424802"/>
                    </a:lnTo>
                    <a:lnTo>
                      <a:pt x="348500" y="419900"/>
                    </a:lnTo>
                    <a:lnTo>
                      <a:pt x="353214" y="418287"/>
                    </a:lnTo>
                    <a:lnTo>
                      <a:pt x="365318" y="413923"/>
                    </a:lnTo>
                    <a:lnTo>
                      <a:pt x="377276" y="409222"/>
                    </a:lnTo>
                    <a:lnTo>
                      <a:pt x="389036" y="404119"/>
                    </a:lnTo>
                    <a:lnTo>
                      <a:pt x="400542" y="398547"/>
                    </a:lnTo>
                    <a:lnTo>
                      <a:pt x="411741" y="392442"/>
                    </a:lnTo>
                    <a:lnTo>
                      <a:pt x="422578" y="385740"/>
                    </a:lnTo>
                    <a:lnTo>
                      <a:pt x="432999" y="378373"/>
                    </a:lnTo>
                    <a:lnTo>
                      <a:pt x="442949" y="370279"/>
                    </a:lnTo>
                    <a:lnTo>
                      <a:pt x="452374" y="361391"/>
                    </a:lnTo>
                    <a:lnTo>
                      <a:pt x="451779" y="350879"/>
                    </a:lnTo>
                    <a:lnTo>
                      <a:pt x="450188" y="338154"/>
                    </a:lnTo>
                    <a:lnTo>
                      <a:pt x="447665" y="325622"/>
                    </a:lnTo>
                    <a:lnTo>
                      <a:pt x="444232" y="313318"/>
                    </a:lnTo>
                    <a:lnTo>
                      <a:pt x="439907" y="301278"/>
                    </a:lnTo>
                    <a:lnTo>
                      <a:pt x="434710" y="289537"/>
                    </a:lnTo>
                    <a:lnTo>
                      <a:pt x="428663" y="278130"/>
                    </a:lnTo>
                    <a:lnTo>
                      <a:pt x="417917" y="274428"/>
                    </a:lnTo>
                    <a:lnTo>
                      <a:pt x="405819" y="270218"/>
                    </a:lnTo>
                    <a:lnTo>
                      <a:pt x="393855" y="265631"/>
                    </a:lnTo>
                    <a:lnTo>
                      <a:pt x="382235" y="260348"/>
                    </a:lnTo>
                    <a:lnTo>
                      <a:pt x="371169" y="254049"/>
                    </a:lnTo>
                    <a:lnTo>
                      <a:pt x="360870" y="246418"/>
                    </a:lnTo>
                    <a:lnTo>
                      <a:pt x="354222" y="235227"/>
                    </a:lnTo>
                    <a:lnTo>
                      <a:pt x="349987" y="223675"/>
                    </a:lnTo>
                    <a:lnTo>
                      <a:pt x="346542" y="211689"/>
                    </a:lnTo>
                    <a:lnTo>
                      <a:pt x="342786" y="199870"/>
                    </a:lnTo>
                    <a:lnTo>
                      <a:pt x="337621" y="188821"/>
                    </a:lnTo>
                    <a:lnTo>
                      <a:pt x="329946" y="179146"/>
                    </a:lnTo>
                    <a:lnTo>
                      <a:pt x="325237" y="173913"/>
                    </a:lnTo>
                    <a:lnTo>
                      <a:pt x="316098" y="164590"/>
                    </a:lnTo>
                    <a:lnTo>
                      <a:pt x="307407" y="154919"/>
                    </a:lnTo>
                    <a:lnTo>
                      <a:pt x="300560" y="144195"/>
                    </a:lnTo>
                    <a:lnTo>
                      <a:pt x="296951" y="131711"/>
                    </a:lnTo>
                    <a:lnTo>
                      <a:pt x="296473" y="130079"/>
                    </a:lnTo>
                    <a:lnTo>
                      <a:pt x="293631" y="117678"/>
                    </a:lnTo>
                    <a:lnTo>
                      <a:pt x="291159" y="104944"/>
                    </a:lnTo>
                    <a:lnTo>
                      <a:pt x="287939" y="92518"/>
                    </a:lnTo>
                    <a:lnTo>
                      <a:pt x="282850" y="81038"/>
                    </a:lnTo>
                    <a:lnTo>
                      <a:pt x="274777" y="71145"/>
                    </a:lnTo>
                    <a:lnTo>
                      <a:pt x="271724" y="68476"/>
                    </a:lnTo>
                    <a:lnTo>
                      <a:pt x="262170" y="60103"/>
                    </a:lnTo>
                    <a:lnTo>
                      <a:pt x="252650" y="51710"/>
                    </a:lnTo>
                    <a:lnTo>
                      <a:pt x="243172" y="43280"/>
                    </a:lnTo>
                    <a:lnTo>
                      <a:pt x="233743" y="34796"/>
                    </a:lnTo>
                    <a:lnTo>
                      <a:pt x="224371" y="26243"/>
                    </a:lnTo>
                    <a:lnTo>
                      <a:pt x="215064" y="17603"/>
                    </a:lnTo>
                    <a:lnTo>
                      <a:pt x="205828" y="8861"/>
                    </a:lnTo>
                    <a:lnTo>
                      <a:pt x="196672" y="0"/>
                    </a:lnTo>
                    <a:lnTo>
                      <a:pt x="194062" y="824"/>
                    </a:lnTo>
                    <a:lnTo>
                      <a:pt x="181984" y="4667"/>
                    </a:lnTo>
                    <a:lnTo>
                      <a:pt x="169875" y="8521"/>
                    </a:lnTo>
                    <a:lnTo>
                      <a:pt x="168603" y="15006"/>
                    </a:lnTo>
                    <a:lnTo>
                      <a:pt x="166097" y="27508"/>
                    </a:lnTo>
                    <a:lnTo>
                      <a:pt x="163577" y="39966"/>
                    </a:lnTo>
                    <a:lnTo>
                      <a:pt x="161112" y="52336"/>
                    </a:lnTo>
                    <a:lnTo>
                      <a:pt x="155689" y="58775"/>
                    </a:lnTo>
                    <a:lnTo>
                      <a:pt x="150545" y="64960"/>
                    </a:lnTo>
                    <a:lnTo>
                      <a:pt x="145376" y="71145"/>
                    </a:lnTo>
                    <a:lnTo>
                      <a:pt x="146475" y="84403"/>
                    </a:lnTo>
                    <a:lnTo>
                      <a:pt x="145907" y="97229"/>
                    </a:lnTo>
                    <a:lnTo>
                      <a:pt x="143722" y="109615"/>
                    </a:lnTo>
                    <a:lnTo>
                      <a:pt x="139956" y="121474"/>
                    </a:lnTo>
                    <a:lnTo>
                      <a:pt x="134645" y="132717"/>
                    </a:lnTo>
                    <a:lnTo>
                      <a:pt x="127827" y="143257"/>
                    </a:lnTo>
                    <a:lnTo>
                      <a:pt x="119539" y="153005"/>
                    </a:lnTo>
                    <a:lnTo>
                      <a:pt x="109816" y="161874"/>
                    </a:lnTo>
                    <a:lnTo>
                      <a:pt x="100379" y="160107"/>
                    </a:lnTo>
                    <a:lnTo>
                      <a:pt x="87966" y="157576"/>
                    </a:lnTo>
                    <a:lnTo>
                      <a:pt x="75560" y="154956"/>
                    </a:lnTo>
                    <a:lnTo>
                      <a:pt x="63145" y="152406"/>
                    </a:lnTo>
                    <a:lnTo>
                      <a:pt x="50701" y="150080"/>
                    </a:lnTo>
                    <a:lnTo>
                      <a:pt x="38209" y="148136"/>
                    </a:lnTo>
                    <a:lnTo>
                      <a:pt x="25652" y="146728"/>
                    </a:lnTo>
                    <a:lnTo>
                      <a:pt x="13010" y="146015"/>
                    </a:lnTo>
                    <a:lnTo>
                      <a:pt x="266" y="146151"/>
                    </a:lnTo>
                    <a:lnTo>
                      <a:pt x="3011" y="152273"/>
                    </a:lnTo>
                    <a:lnTo>
                      <a:pt x="7649" y="164175"/>
                    </a:lnTo>
                    <a:lnTo>
                      <a:pt x="11494" y="176324"/>
                    </a:lnTo>
                    <a:lnTo>
                      <a:pt x="14553" y="188691"/>
                    </a:lnTo>
                    <a:lnTo>
                      <a:pt x="16832" y="201251"/>
                    </a:lnTo>
                    <a:lnTo>
                      <a:pt x="18337" y="213974"/>
                    </a:lnTo>
                    <a:lnTo>
                      <a:pt x="19075" y="226834"/>
                    </a:lnTo>
                    <a:lnTo>
                      <a:pt x="23181" y="228897"/>
                    </a:lnTo>
                    <a:lnTo>
                      <a:pt x="34510" y="234673"/>
                    </a:lnTo>
                    <a:lnTo>
                      <a:pt x="45728" y="240499"/>
                    </a:lnTo>
                    <a:lnTo>
                      <a:pt x="56959" y="246418"/>
                    </a:lnTo>
                    <a:lnTo>
                      <a:pt x="55573" y="251678"/>
                    </a:lnTo>
                    <a:lnTo>
                      <a:pt x="52092" y="263431"/>
                    </a:lnTo>
                    <a:lnTo>
                      <a:pt x="48290" y="275182"/>
                    </a:lnTo>
                    <a:lnTo>
                      <a:pt x="44414" y="286948"/>
                    </a:lnTo>
                    <a:lnTo>
                      <a:pt x="40714" y="298745"/>
                    </a:lnTo>
                    <a:lnTo>
                      <a:pt x="37437" y="310593"/>
                    </a:lnTo>
                    <a:lnTo>
                      <a:pt x="34832" y="322508"/>
                    </a:lnTo>
                    <a:lnTo>
                      <a:pt x="33147" y="334508"/>
                    </a:lnTo>
                    <a:lnTo>
                      <a:pt x="32629" y="346611"/>
                    </a:lnTo>
                    <a:lnTo>
                      <a:pt x="33529" y="358834"/>
                    </a:lnTo>
                    <a:lnTo>
                      <a:pt x="36093" y="371195"/>
                    </a:lnTo>
                    <a:lnTo>
                      <a:pt x="39904" y="374227"/>
                    </a:lnTo>
                    <a:lnTo>
                      <a:pt x="49717" y="382188"/>
                    </a:lnTo>
                    <a:lnTo>
                      <a:pt x="59528" y="390309"/>
                    </a:lnTo>
                    <a:lnTo>
                      <a:pt x="69342" y="398513"/>
                    </a:lnTo>
                    <a:lnTo>
                      <a:pt x="68422" y="401871"/>
                    </a:lnTo>
                    <a:lnTo>
                      <a:pt x="64745" y="414015"/>
                    </a:lnTo>
                    <a:lnTo>
                      <a:pt x="60945" y="426200"/>
                    </a:lnTo>
                    <a:lnTo>
                      <a:pt x="57581" y="438496"/>
                    </a:lnTo>
                    <a:lnTo>
                      <a:pt x="55211" y="450977"/>
                    </a:lnTo>
                    <a:lnTo>
                      <a:pt x="54394" y="463715"/>
                    </a:lnTo>
                    <a:lnTo>
                      <a:pt x="55318" y="467345"/>
                    </a:lnTo>
                    <a:lnTo>
                      <a:pt x="59045" y="479094"/>
                    </a:lnTo>
                    <a:lnTo>
                      <a:pt x="63109" y="490868"/>
                    </a:lnTo>
                    <a:lnTo>
                      <a:pt x="66506" y="502771"/>
                    </a:lnTo>
                    <a:lnTo>
                      <a:pt x="68232" y="514907"/>
                    </a:lnTo>
                    <a:lnTo>
                      <a:pt x="67284" y="527380"/>
                    </a:lnTo>
                    <a:lnTo>
                      <a:pt x="63626" y="538330"/>
                    </a:lnTo>
                    <a:lnTo>
                      <a:pt x="59542" y="550359"/>
                    </a:lnTo>
                    <a:lnTo>
                      <a:pt x="55594" y="562443"/>
                    </a:lnTo>
                    <a:lnTo>
                      <a:pt x="51991" y="574634"/>
                    </a:lnTo>
                    <a:lnTo>
                      <a:pt x="48943" y="586987"/>
                    </a:lnTo>
                    <a:lnTo>
                      <a:pt x="46659" y="599554"/>
                    </a:lnTo>
                    <a:lnTo>
                      <a:pt x="49247" y="599346"/>
                    </a:lnTo>
                    <a:lnTo>
                      <a:pt x="61909" y="598481"/>
                    </a:lnTo>
                    <a:lnTo>
                      <a:pt x="74603" y="597899"/>
                    </a:lnTo>
                    <a:lnTo>
                      <a:pt x="87306" y="597641"/>
                    </a:lnTo>
                    <a:lnTo>
                      <a:pt x="99996" y="597751"/>
                    </a:lnTo>
                    <a:lnTo>
                      <a:pt x="112649" y="598271"/>
                    </a:lnTo>
                    <a:lnTo>
                      <a:pt x="112837" y="606871"/>
                    </a:lnTo>
                    <a:lnTo>
                      <a:pt x="113341" y="619541"/>
                    </a:lnTo>
                    <a:lnTo>
                      <a:pt x="113256" y="632177"/>
                    </a:lnTo>
                    <a:lnTo>
                      <a:pt x="111620" y="644677"/>
                    </a:lnTo>
                    <a:lnTo>
                      <a:pt x="108526" y="649219"/>
                    </a:lnTo>
                    <a:lnTo>
                      <a:pt x="99760" y="658315"/>
                    </a:lnTo>
                    <a:lnTo>
                      <a:pt x="89729" y="666323"/>
                    </a:lnTo>
                    <a:lnTo>
                      <a:pt x="79654" y="674319"/>
                    </a:lnTo>
                    <a:lnTo>
                      <a:pt x="78578" y="679686"/>
                    </a:lnTo>
                    <a:lnTo>
                      <a:pt x="74744" y="692148"/>
                    </a:lnTo>
                    <a:lnTo>
                      <a:pt x="69441" y="703811"/>
                    </a:lnTo>
                    <a:lnTo>
                      <a:pt x="62970" y="714833"/>
                    </a:lnTo>
                    <a:lnTo>
                      <a:pt x="55630" y="725374"/>
                    </a:lnTo>
                    <a:lnTo>
                      <a:pt x="47721" y="735594"/>
                    </a:lnTo>
                    <a:lnTo>
                      <a:pt x="39544" y="745650"/>
                    </a:lnTo>
                    <a:lnTo>
                      <a:pt x="31399" y="755702"/>
                    </a:lnTo>
                    <a:lnTo>
                      <a:pt x="23586" y="765909"/>
                    </a:lnTo>
                    <a:lnTo>
                      <a:pt x="16404" y="776431"/>
                    </a:lnTo>
                    <a:lnTo>
                      <a:pt x="10155" y="787425"/>
                    </a:lnTo>
                    <a:lnTo>
                      <a:pt x="5137" y="799052"/>
                    </a:lnTo>
                    <a:lnTo>
                      <a:pt x="1652" y="811470"/>
                    </a:lnTo>
                    <a:lnTo>
                      <a:pt x="0" y="824839"/>
                    </a:lnTo>
                    <a:lnTo>
                      <a:pt x="6292" y="826393"/>
                    </a:lnTo>
                    <a:lnTo>
                      <a:pt x="18633" y="829348"/>
                    </a:lnTo>
                    <a:lnTo>
                      <a:pt x="30969" y="832628"/>
                    </a:lnTo>
                    <a:lnTo>
                      <a:pt x="43053" y="836701"/>
                    </a:lnTo>
                    <a:lnTo>
                      <a:pt x="45238" y="838690"/>
                    </a:lnTo>
                    <a:lnTo>
                      <a:pt x="54267" y="847781"/>
                    </a:lnTo>
                    <a:lnTo>
                      <a:pt x="63254" y="856973"/>
                    </a:lnTo>
                    <a:lnTo>
                      <a:pt x="72931" y="865222"/>
                    </a:lnTo>
                    <a:lnTo>
                      <a:pt x="84035" y="871486"/>
                    </a:lnTo>
                    <a:lnTo>
                      <a:pt x="93682" y="875897"/>
                    </a:lnTo>
                    <a:lnTo>
                      <a:pt x="106270" y="881060"/>
                    </a:lnTo>
                    <a:lnTo>
                      <a:pt x="118030" y="887260"/>
                    </a:lnTo>
                    <a:lnTo>
                      <a:pt x="127320" y="895960"/>
                    </a:lnTo>
                    <a:lnTo>
                      <a:pt x="132499" y="908621"/>
                    </a:lnTo>
                    <a:lnTo>
                      <a:pt x="130826" y="916229"/>
                    </a:lnTo>
                    <a:lnTo>
                      <a:pt x="125444" y="927747"/>
                    </a:lnTo>
                    <a:lnTo>
                      <a:pt x="118296" y="938494"/>
                    </a:lnTo>
                    <a:lnTo>
                      <a:pt x="111099" y="949096"/>
                    </a:lnTo>
                    <a:lnTo>
                      <a:pt x="113999" y="953403"/>
                    </a:lnTo>
                    <a:lnTo>
                      <a:pt x="119899" y="964679"/>
                    </a:lnTo>
                    <a:lnTo>
                      <a:pt x="123767" y="976383"/>
                    </a:lnTo>
                    <a:lnTo>
                      <a:pt x="125626" y="988355"/>
                    </a:lnTo>
                    <a:lnTo>
                      <a:pt x="125499" y="1000434"/>
                    </a:lnTo>
                    <a:lnTo>
                      <a:pt x="123407" y="1012458"/>
                    </a:lnTo>
                    <a:lnTo>
                      <a:pt x="119375" y="1024266"/>
                    </a:lnTo>
                    <a:lnTo>
                      <a:pt x="113423" y="1035697"/>
                    </a:lnTo>
                    <a:lnTo>
                      <a:pt x="122264" y="1041794"/>
                    </a:lnTo>
                    <a:lnTo>
                      <a:pt x="132559" y="1049321"/>
                    </a:lnTo>
                    <a:lnTo>
                      <a:pt x="142601" y="1057197"/>
                    </a:lnTo>
                    <a:lnTo>
                      <a:pt x="152337" y="1065447"/>
                    </a:lnTo>
                    <a:lnTo>
                      <a:pt x="161712" y="1074098"/>
                    </a:lnTo>
                    <a:lnTo>
                      <a:pt x="170673" y="1083173"/>
                    </a:lnTo>
                    <a:lnTo>
                      <a:pt x="179165" y="1092700"/>
                    </a:lnTo>
                    <a:lnTo>
                      <a:pt x="187134" y="1102702"/>
                    </a:lnTo>
                    <a:lnTo>
                      <a:pt x="190693" y="1116778"/>
                    </a:lnTo>
                    <a:lnTo>
                      <a:pt x="189914" y="1128511"/>
                    </a:lnTo>
                    <a:lnTo>
                      <a:pt x="186970" y="1140196"/>
                    </a:lnTo>
                    <a:lnTo>
                      <a:pt x="183000" y="1151734"/>
                    </a:lnTo>
                    <a:lnTo>
                      <a:pt x="179146" y="1163027"/>
                    </a:lnTo>
                    <a:lnTo>
                      <a:pt x="178123" y="1170248"/>
                    </a:lnTo>
                    <a:lnTo>
                      <a:pt x="176661" y="1182882"/>
                    </a:lnTo>
                    <a:lnTo>
                      <a:pt x="175374" y="1195530"/>
                    </a:lnTo>
                    <a:lnTo>
                      <a:pt x="173990" y="1208125"/>
                    </a:lnTo>
                    <a:lnTo>
                      <a:pt x="176964" y="1210533"/>
                    </a:lnTo>
                    <a:lnTo>
                      <a:pt x="187686" y="1217328"/>
                    </a:lnTo>
                    <a:lnTo>
                      <a:pt x="198423" y="1224377"/>
                    </a:lnTo>
                    <a:lnTo>
                      <a:pt x="206193" y="1233248"/>
                    </a:lnTo>
                    <a:lnTo>
                      <a:pt x="208013" y="1245514"/>
                    </a:lnTo>
                    <a:lnTo>
                      <a:pt x="207781" y="1250574"/>
                    </a:lnTo>
                    <a:lnTo>
                      <a:pt x="207231" y="1263426"/>
                    </a:lnTo>
                    <a:lnTo>
                      <a:pt x="206454" y="1276367"/>
                    </a:lnTo>
                    <a:lnTo>
                      <a:pt x="205105" y="1289235"/>
                    </a:lnTo>
                    <a:lnTo>
                      <a:pt x="202842" y="1301870"/>
                    </a:lnTo>
                    <a:lnTo>
                      <a:pt x="199321" y="1314110"/>
                    </a:lnTo>
                    <a:lnTo>
                      <a:pt x="194200" y="1325795"/>
                    </a:lnTo>
                    <a:lnTo>
                      <a:pt x="187134" y="1336763"/>
                    </a:lnTo>
                    <a:lnTo>
                      <a:pt x="198416" y="1339159"/>
                    </a:lnTo>
                    <a:lnTo>
                      <a:pt x="211149" y="1343526"/>
                    </a:lnTo>
                    <a:lnTo>
                      <a:pt x="223129" y="1349498"/>
                    </a:lnTo>
                    <a:lnTo>
                      <a:pt x="234125" y="1356998"/>
                    </a:lnTo>
                    <a:lnTo>
                      <a:pt x="243910" y="1365945"/>
                    </a:lnTo>
                    <a:lnTo>
                      <a:pt x="252252" y="1376260"/>
                    </a:lnTo>
                    <a:lnTo>
                      <a:pt x="258921" y="1387866"/>
                    </a:lnTo>
                    <a:lnTo>
                      <a:pt x="263690" y="1400683"/>
                    </a:lnTo>
                    <a:lnTo>
                      <a:pt x="262813" y="1405194"/>
                    </a:lnTo>
                    <a:lnTo>
                      <a:pt x="259026" y="1417265"/>
                    </a:lnTo>
                    <a:lnTo>
                      <a:pt x="253854" y="1428857"/>
                    </a:lnTo>
                    <a:lnTo>
                      <a:pt x="248059" y="1440251"/>
                    </a:lnTo>
                    <a:lnTo>
                      <a:pt x="242405" y="1451729"/>
                    </a:lnTo>
                    <a:lnTo>
                      <a:pt x="237655" y="1463573"/>
                    </a:lnTo>
                    <a:lnTo>
                      <a:pt x="238556" y="1466110"/>
                    </a:lnTo>
                    <a:lnTo>
                      <a:pt x="243039" y="1477905"/>
                    </a:lnTo>
                    <a:lnTo>
                      <a:pt x="247874" y="1489625"/>
                    </a:lnTo>
                    <a:lnTo>
                      <a:pt x="252930" y="1501304"/>
                    </a:lnTo>
                    <a:lnTo>
                      <a:pt x="258076" y="1512976"/>
                    </a:lnTo>
                    <a:lnTo>
                      <a:pt x="263182" y="1524673"/>
                    </a:lnTo>
                    <a:lnTo>
                      <a:pt x="265553" y="1523866"/>
                    </a:lnTo>
                    <a:lnTo>
                      <a:pt x="277571" y="1519753"/>
                    </a:lnTo>
                    <a:lnTo>
                      <a:pt x="289549" y="1515641"/>
                    </a:lnTo>
                    <a:lnTo>
                      <a:pt x="301586" y="1511528"/>
                    </a:lnTo>
                    <a:lnTo>
                      <a:pt x="305055" y="1515310"/>
                    </a:lnTo>
                    <a:lnTo>
                      <a:pt x="312849" y="1524757"/>
                    </a:lnTo>
                    <a:lnTo>
                      <a:pt x="319615" y="1534717"/>
                    </a:lnTo>
                    <a:lnTo>
                      <a:pt x="325004" y="1545175"/>
                    </a:lnTo>
                    <a:lnTo>
                      <a:pt x="328667" y="1556116"/>
                    </a:lnTo>
                    <a:lnTo>
                      <a:pt x="330256" y="1567523"/>
                    </a:lnTo>
                    <a:lnTo>
                      <a:pt x="329423" y="1579382"/>
                    </a:lnTo>
                    <a:lnTo>
                      <a:pt x="325818" y="1591678"/>
                    </a:lnTo>
                    <a:lnTo>
                      <a:pt x="328695" y="1601797"/>
                    </a:lnTo>
                    <a:lnTo>
                      <a:pt x="332208" y="1613268"/>
                    </a:lnTo>
                    <a:lnTo>
                      <a:pt x="335723" y="1624885"/>
                    </a:lnTo>
                    <a:lnTo>
                      <a:pt x="338909" y="1636593"/>
                    </a:lnTo>
                    <a:lnTo>
                      <a:pt x="341433" y="1648334"/>
                    </a:lnTo>
                    <a:lnTo>
                      <a:pt x="342964" y="1660055"/>
                    </a:lnTo>
                    <a:lnTo>
                      <a:pt x="343171" y="1671699"/>
                    </a:lnTo>
                    <a:lnTo>
                      <a:pt x="341721" y="1683210"/>
                    </a:lnTo>
                    <a:lnTo>
                      <a:pt x="338282" y="1694532"/>
                    </a:lnTo>
                    <a:lnTo>
                      <a:pt x="332524" y="1705610"/>
                    </a:lnTo>
                    <a:lnTo>
                      <a:pt x="341569" y="1703729"/>
                    </a:lnTo>
                    <a:lnTo>
                      <a:pt x="354094" y="1701650"/>
                    </a:lnTo>
                    <a:lnTo>
                      <a:pt x="366686" y="1700036"/>
                    </a:lnTo>
                    <a:lnTo>
                      <a:pt x="379326" y="1698749"/>
                    </a:lnTo>
                    <a:lnTo>
                      <a:pt x="391998" y="1697647"/>
                    </a:lnTo>
                    <a:lnTo>
                      <a:pt x="404685" y="1696593"/>
                    </a:lnTo>
                    <a:lnTo>
                      <a:pt x="406231" y="1694133"/>
                    </a:lnTo>
                    <a:lnTo>
                      <a:pt x="412255" y="1682817"/>
                    </a:lnTo>
                    <a:lnTo>
                      <a:pt x="417701" y="1671096"/>
                    </a:lnTo>
                    <a:lnTo>
                      <a:pt x="423436" y="1659610"/>
                    </a:lnTo>
                    <a:lnTo>
                      <a:pt x="430324" y="1648994"/>
                    </a:lnTo>
                    <a:lnTo>
                      <a:pt x="439229" y="1639887"/>
                    </a:lnTo>
                    <a:lnTo>
                      <a:pt x="442360" y="1638658"/>
                    </a:lnTo>
                    <a:lnTo>
                      <a:pt x="454507" y="1635146"/>
                    </a:lnTo>
                    <a:lnTo>
                      <a:pt x="466953" y="1633167"/>
                    </a:lnTo>
                    <a:lnTo>
                      <a:pt x="479592" y="1632312"/>
                    </a:lnTo>
                    <a:lnTo>
                      <a:pt x="492315" y="1632173"/>
                    </a:lnTo>
                    <a:lnTo>
                      <a:pt x="505016" y="1632341"/>
                    </a:lnTo>
                    <a:lnTo>
                      <a:pt x="517588" y="1632407"/>
                    </a:lnTo>
                    <a:lnTo>
                      <a:pt x="520404" y="1624136"/>
                    </a:lnTo>
                    <a:lnTo>
                      <a:pt x="524045" y="1611816"/>
                    </a:lnTo>
                    <a:lnTo>
                      <a:pt x="527857" y="1599573"/>
                    </a:lnTo>
                    <a:lnTo>
                      <a:pt x="532652" y="1587824"/>
                    </a:lnTo>
                    <a:lnTo>
                      <a:pt x="539242" y="1576984"/>
                    </a:lnTo>
                    <a:lnTo>
                      <a:pt x="547000" y="1569800"/>
                    </a:lnTo>
                    <a:lnTo>
                      <a:pt x="556767" y="1561619"/>
                    </a:lnTo>
                    <a:lnTo>
                      <a:pt x="566935" y="1553940"/>
                    </a:lnTo>
                    <a:lnTo>
                      <a:pt x="577450" y="1546740"/>
                    </a:lnTo>
                    <a:lnTo>
                      <a:pt x="588257" y="1539997"/>
                    </a:lnTo>
                    <a:lnTo>
                      <a:pt x="599300" y="1533690"/>
                    </a:lnTo>
                    <a:lnTo>
                      <a:pt x="609101" y="1532842"/>
                    </a:lnTo>
                    <a:lnTo>
                      <a:pt x="619999" y="1535826"/>
                    </a:lnTo>
                    <a:lnTo>
                      <a:pt x="629814" y="1542068"/>
                    </a:lnTo>
                    <a:lnTo>
                      <a:pt x="639020" y="1550241"/>
                    </a:lnTo>
                    <a:lnTo>
                      <a:pt x="648090" y="1559019"/>
                    </a:lnTo>
                    <a:lnTo>
                      <a:pt x="657495" y="1567073"/>
                    </a:lnTo>
                    <a:lnTo>
                      <a:pt x="667711" y="1573076"/>
                    </a:lnTo>
                    <a:lnTo>
                      <a:pt x="679208" y="1575701"/>
                    </a:lnTo>
                    <a:lnTo>
                      <a:pt x="690703" y="1573970"/>
                    </a:lnTo>
                    <a:lnTo>
                      <a:pt x="703074" y="1572118"/>
                    </a:lnTo>
                    <a:lnTo>
                      <a:pt x="715499" y="1570318"/>
                    </a:lnTo>
                    <a:lnTo>
                      <a:pt x="727969" y="1568617"/>
                    </a:lnTo>
                    <a:lnTo>
                      <a:pt x="740472" y="1567064"/>
                    </a:lnTo>
                    <a:lnTo>
                      <a:pt x="753000" y="1565707"/>
                    </a:lnTo>
                    <a:lnTo>
                      <a:pt x="765543" y="1564596"/>
                    </a:lnTo>
                    <a:lnTo>
                      <a:pt x="778090" y="1563778"/>
                    </a:lnTo>
                    <a:lnTo>
                      <a:pt x="790631" y="1563303"/>
                    </a:lnTo>
                    <a:lnTo>
                      <a:pt x="803157" y="1563219"/>
                    </a:lnTo>
                    <a:lnTo>
                      <a:pt x="815658" y="1563574"/>
                    </a:lnTo>
                    <a:lnTo>
                      <a:pt x="828123" y="1564417"/>
                    </a:lnTo>
                    <a:lnTo>
                      <a:pt x="840543" y="1565797"/>
                    </a:lnTo>
                    <a:lnTo>
                      <a:pt x="852907" y="1567763"/>
                    </a:lnTo>
                    <a:lnTo>
                      <a:pt x="865206" y="1570362"/>
                    </a:lnTo>
                    <a:lnTo>
                      <a:pt x="877430" y="1573644"/>
                    </a:lnTo>
                    <a:lnTo>
                      <a:pt x="879431" y="1579584"/>
                    </a:lnTo>
                    <a:lnTo>
                      <a:pt x="884056" y="1590161"/>
                    </a:lnTo>
                    <a:lnTo>
                      <a:pt x="889827" y="1600263"/>
                    </a:lnTo>
                    <a:lnTo>
                      <a:pt x="896640" y="1609801"/>
                    </a:lnTo>
                    <a:lnTo>
                      <a:pt x="904387" y="1618686"/>
                    </a:lnTo>
                    <a:lnTo>
                      <a:pt x="912962" y="1626830"/>
                    </a:lnTo>
                    <a:lnTo>
                      <a:pt x="922259" y="1634144"/>
                    </a:lnTo>
                    <a:lnTo>
                      <a:pt x="932173" y="1640541"/>
                    </a:lnTo>
                    <a:lnTo>
                      <a:pt x="942595" y="1645931"/>
                    </a:lnTo>
                    <a:lnTo>
                      <a:pt x="953421" y="1650226"/>
                    </a:lnTo>
                    <a:lnTo>
                      <a:pt x="964544" y="1653339"/>
                    </a:lnTo>
                    <a:lnTo>
                      <a:pt x="975858" y="1655179"/>
                    </a:lnTo>
                    <a:lnTo>
                      <a:pt x="987256" y="1655659"/>
                    </a:lnTo>
                    <a:lnTo>
                      <a:pt x="998633" y="1654691"/>
                    </a:lnTo>
                    <a:lnTo>
                      <a:pt x="1009881" y="1652186"/>
                    </a:lnTo>
                    <a:lnTo>
                      <a:pt x="1020896" y="1648056"/>
                    </a:lnTo>
                    <a:lnTo>
                      <a:pt x="1031570" y="1642211"/>
                    </a:lnTo>
                    <a:lnTo>
                      <a:pt x="1035563" y="1639791"/>
                    </a:lnTo>
                    <a:lnTo>
                      <a:pt x="1046163" y="1635413"/>
                    </a:lnTo>
                    <a:lnTo>
                      <a:pt x="1057561" y="1632571"/>
                    </a:lnTo>
                    <a:lnTo>
                      <a:pt x="1069270" y="1630460"/>
                    </a:lnTo>
                    <a:lnTo>
                      <a:pt x="1080799" y="1628278"/>
                    </a:lnTo>
                    <a:lnTo>
                      <a:pt x="1091659" y="1625222"/>
                    </a:lnTo>
                    <a:lnTo>
                      <a:pt x="1101362" y="1620486"/>
                    </a:lnTo>
                    <a:lnTo>
                      <a:pt x="1109419" y="1613268"/>
                    </a:lnTo>
                    <a:lnTo>
                      <a:pt x="1115339" y="1602765"/>
                    </a:lnTo>
                    <a:lnTo>
                      <a:pt x="1114434" y="1602608"/>
                    </a:lnTo>
                    <a:lnTo>
                      <a:pt x="1102215" y="1601284"/>
                    </a:lnTo>
                    <a:lnTo>
                      <a:pt x="1089683" y="1600577"/>
                    </a:lnTo>
                    <a:lnTo>
                      <a:pt x="1077216" y="1599387"/>
                    </a:lnTo>
                    <a:lnTo>
                      <a:pt x="1065195" y="1596618"/>
                    </a:lnTo>
                    <a:lnTo>
                      <a:pt x="1053998" y="1591170"/>
                    </a:lnTo>
                    <a:lnTo>
                      <a:pt x="1052809" y="1588666"/>
                    </a:lnTo>
                    <a:lnTo>
                      <a:pt x="1048969" y="1577242"/>
                    </a:lnTo>
                    <a:lnTo>
                      <a:pt x="1046945" y="1565402"/>
                    </a:lnTo>
                    <a:lnTo>
                      <a:pt x="1046044" y="1553315"/>
                    </a:lnTo>
                    <a:lnTo>
                      <a:pt x="1045575" y="1541147"/>
                    </a:lnTo>
                    <a:lnTo>
                      <a:pt x="1044843" y="1529067"/>
                    </a:lnTo>
                    <a:lnTo>
                      <a:pt x="1043157" y="1517242"/>
                    </a:lnTo>
                    <a:lnTo>
                      <a:pt x="1039825" y="1505839"/>
                    </a:lnTo>
                    <a:lnTo>
                      <a:pt x="1033237" y="1495545"/>
                    </a:lnTo>
                    <a:lnTo>
                      <a:pt x="1026373" y="1484859"/>
                    </a:lnTo>
                    <a:lnTo>
                      <a:pt x="1019520" y="1474160"/>
                    </a:lnTo>
                    <a:lnTo>
                      <a:pt x="1012711" y="1463428"/>
                    </a:lnTo>
                    <a:lnTo>
                      <a:pt x="1005981" y="1452646"/>
                    </a:lnTo>
                    <a:lnTo>
                      <a:pt x="999363" y="1441797"/>
                    </a:lnTo>
                    <a:lnTo>
                      <a:pt x="992892" y="1430863"/>
                    </a:lnTo>
                    <a:lnTo>
                      <a:pt x="986603" y="1419827"/>
                    </a:lnTo>
                    <a:lnTo>
                      <a:pt x="980528" y="1408671"/>
                    </a:lnTo>
                    <a:lnTo>
                      <a:pt x="969934" y="1405764"/>
                    </a:lnTo>
                    <a:lnTo>
                      <a:pt x="957502" y="1402095"/>
                    </a:lnTo>
                    <a:lnTo>
                      <a:pt x="945228" y="1397966"/>
                    </a:lnTo>
                    <a:lnTo>
                      <a:pt x="933266" y="1393180"/>
                    </a:lnTo>
                    <a:lnTo>
                      <a:pt x="921769" y="1387542"/>
                    </a:lnTo>
                    <a:lnTo>
                      <a:pt x="910890" y="1380856"/>
                    </a:lnTo>
                    <a:lnTo>
                      <a:pt x="900784" y="1372928"/>
                    </a:lnTo>
                    <a:lnTo>
                      <a:pt x="891603" y="1363560"/>
                    </a:lnTo>
                    <a:lnTo>
                      <a:pt x="884525" y="1356830"/>
                    </a:lnTo>
                    <a:lnTo>
                      <a:pt x="876265" y="1347016"/>
                    </a:lnTo>
                    <a:lnTo>
                      <a:pt x="868837" y="1336490"/>
                    </a:lnTo>
                    <a:lnTo>
                      <a:pt x="861819" y="1325638"/>
                    </a:lnTo>
                    <a:lnTo>
                      <a:pt x="854789" y="1314847"/>
                    </a:lnTo>
                    <a:lnTo>
                      <a:pt x="847327" y="1304505"/>
                    </a:lnTo>
                    <a:lnTo>
                      <a:pt x="839012" y="1295000"/>
                    </a:lnTo>
                    <a:lnTo>
                      <a:pt x="829421" y="1286717"/>
                    </a:lnTo>
                    <a:lnTo>
                      <a:pt x="818134" y="1280045"/>
                    </a:lnTo>
                    <a:lnTo>
                      <a:pt x="811338" y="1282872"/>
                    </a:lnTo>
                    <a:lnTo>
                      <a:pt x="799568" y="1287632"/>
                    </a:lnTo>
                    <a:lnTo>
                      <a:pt x="787725" y="1292293"/>
                    </a:lnTo>
                    <a:lnTo>
                      <a:pt x="775857" y="1296888"/>
                    </a:lnTo>
                    <a:lnTo>
                      <a:pt x="764019" y="1301445"/>
                    </a:lnTo>
                    <a:lnTo>
                      <a:pt x="757728" y="1295461"/>
                    </a:lnTo>
                    <a:lnTo>
                      <a:pt x="748659" y="1286384"/>
                    </a:lnTo>
                    <a:lnTo>
                      <a:pt x="739446" y="1277520"/>
                    </a:lnTo>
                    <a:lnTo>
                      <a:pt x="729667" y="1269458"/>
                    </a:lnTo>
                    <a:lnTo>
                      <a:pt x="718896" y="1262786"/>
                    </a:lnTo>
                    <a:lnTo>
                      <a:pt x="710766" y="1271834"/>
                    </a:lnTo>
                    <a:lnTo>
                      <a:pt x="702792" y="1281712"/>
                    </a:lnTo>
                    <a:lnTo>
                      <a:pt x="695167" y="1291890"/>
                    </a:lnTo>
                    <a:lnTo>
                      <a:pt x="687717" y="1302219"/>
                    </a:lnTo>
                    <a:lnTo>
                      <a:pt x="684056" y="1303113"/>
                    </a:lnTo>
                    <a:lnTo>
                      <a:pt x="671698" y="1306065"/>
                    </a:lnTo>
                    <a:lnTo>
                      <a:pt x="659368" y="1308931"/>
                    </a:lnTo>
                    <a:lnTo>
                      <a:pt x="646976" y="1311757"/>
                    </a:lnTo>
                    <a:lnTo>
                      <a:pt x="640250" y="1302281"/>
                    </a:lnTo>
                    <a:lnTo>
                      <a:pt x="632897" y="1291839"/>
                    </a:lnTo>
                    <a:lnTo>
                      <a:pt x="625482" y="1281445"/>
                    </a:lnTo>
                    <a:lnTo>
                      <a:pt x="617908" y="1271192"/>
                    </a:lnTo>
                    <a:lnTo>
                      <a:pt x="610080" y="1261169"/>
                    </a:lnTo>
                    <a:lnTo>
                      <a:pt x="601900" y="1251469"/>
                    </a:lnTo>
                    <a:lnTo>
                      <a:pt x="593271" y="1242181"/>
                    </a:lnTo>
                    <a:lnTo>
                      <a:pt x="584098" y="1233398"/>
                    </a:lnTo>
                    <a:lnTo>
                      <a:pt x="579994" y="1230138"/>
                    </a:lnTo>
                    <a:lnTo>
                      <a:pt x="568969" y="1223689"/>
                    </a:lnTo>
                    <a:lnTo>
                      <a:pt x="557095" y="1219218"/>
                    </a:lnTo>
                    <a:lnTo>
                      <a:pt x="544655" y="1216141"/>
                    </a:lnTo>
                    <a:lnTo>
                      <a:pt x="531932" y="1213874"/>
                    </a:lnTo>
                    <a:lnTo>
                      <a:pt x="519208" y="1211833"/>
                    </a:lnTo>
                    <a:lnTo>
                      <a:pt x="506768" y="1209433"/>
                    </a:lnTo>
                    <a:lnTo>
                      <a:pt x="495483" y="1204048"/>
                    </a:lnTo>
                    <a:lnTo>
                      <a:pt x="483609" y="1199665"/>
                    </a:lnTo>
                    <a:lnTo>
                      <a:pt x="471448" y="1196017"/>
                    </a:lnTo>
                    <a:lnTo>
                      <a:pt x="459144" y="1192750"/>
                    </a:lnTo>
                    <a:lnTo>
                      <a:pt x="446843" y="1189510"/>
                    </a:lnTo>
                    <a:lnTo>
                      <a:pt x="434690" y="1185942"/>
                    </a:lnTo>
                    <a:lnTo>
                      <a:pt x="422830" y="1181693"/>
                    </a:lnTo>
                    <a:lnTo>
                      <a:pt x="411408" y="1176408"/>
                    </a:lnTo>
                    <a:lnTo>
                      <a:pt x="400570" y="1169733"/>
                    </a:lnTo>
                    <a:lnTo>
                      <a:pt x="389980" y="1159491"/>
                    </a:lnTo>
                    <a:lnTo>
                      <a:pt x="383794" y="1148111"/>
                    </a:lnTo>
                    <a:lnTo>
                      <a:pt x="380032" y="1135426"/>
                    </a:lnTo>
                    <a:lnTo>
                      <a:pt x="378023" y="1122186"/>
                    </a:lnTo>
                    <a:lnTo>
                      <a:pt x="377101" y="1109141"/>
                    </a:lnTo>
                    <a:lnTo>
                      <a:pt x="377022" y="1102295"/>
                    </a:lnTo>
                    <a:lnTo>
                      <a:pt x="376802" y="1089597"/>
                    </a:lnTo>
                    <a:lnTo>
                      <a:pt x="376490" y="1076902"/>
                    </a:lnTo>
                    <a:lnTo>
                      <a:pt x="376099" y="1064210"/>
                    </a:lnTo>
                    <a:lnTo>
                      <a:pt x="375637" y="1051520"/>
                    </a:lnTo>
                    <a:lnTo>
                      <a:pt x="375115" y="1038832"/>
                    </a:lnTo>
                    <a:lnTo>
                      <a:pt x="374543" y="1026146"/>
                    </a:lnTo>
                    <a:lnTo>
                      <a:pt x="373930" y="1013461"/>
                    </a:lnTo>
                    <a:lnTo>
                      <a:pt x="373287" y="1000777"/>
                    </a:lnTo>
                    <a:lnTo>
                      <a:pt x="372623" y="988094"/>
                    </a:lnTo>
                    <a:lnTo>
                      <a:pt x="371949" y="975410"/>
                    </a:lnTo>
                    <a:lnTo>
                      <a:pt x="371274" y="962726"/>
                    </a:lnTo>
                    <a:lnTo>
                      <a:pt x="370609" y="950042"/>
                    </a:lnTo>
                    <a:lnTo>
                      <a:pt x="369963" y="937357"/>
                    </a:lnTo>
                    <a:lnTo>
                      <a:pt x="369347" y="924670"/>
                    </a:lnTo>
                    <a:lnTo>
                      <a:pt x="368770" y="911981"/>
                    </a:lnTo>
                    <a:lnTo>
                      <a:pt x="368242" y="899290"/>
                    </a:lnTo>
                    <a:lnTo>
                      <a:pt x="367774" y="886596"/>
                    </a:lnTo>
                    <a:lnTo>
                      <a:pt x="367375" y="873899"/>
                    </a:lnTo>
                    <a:lnTo>
                      <a:pt x="367055" y="861199"/>
                    </a:lnTo>
                    <a:lnTo>
                      <a:pt x="357511" y="859235"/>
                    </a:lnTo>
                    <a:lnTo>
                      <a:pt x="345022" y="856728"/>
                    </a:lnTo>
                    <a:lnTo>
                      <a:pt x="332633" y="854037"/>
                    </a:lnTo>
                    <a:lnTo>
                      <a:pt x="320408" y="850874"/>
                    </a:lnTo>
                    <a:lnTo>
                      <a:pt x="313010" y="839493"/>
                    </a:lnTo>
                    <a:lnTo>
                      <a:pt x="309648" y="828041"/>
                    </a:lnTo>
                    <a:lnTo>
                      <a:pt x="308345" y="815836"/>
                    </a:lnTo>
                    <a:lnTo>
                      <a:pt x="308122" y="803303"/>
                    </a:lnTo>
                    <a:lnTo>
                      <a:pt x="307999" y="790867"/>
                    </a:lnTo>
                    <a:lnTo>
                      <a:pt x="306997" y="778954"/>
                    </a:lnTo>
                    <a:lnTo>
                      <a:pt x="312280" y="776825"/>
                    </a:lnTo>
                    <a:lnTo>
                      <a:pt x="324103" y="772096"/>
                    </a:lnTo>
                    <a:lnTo>
                      <a:pt x="335876" y="767359"/>
                    </a:lnTo>
                    <a:lnTo>
                      <a:pt x="343090" y="764527"/>
                    </a:lnTo>
                    <a:lnTo>
                      <a:pt x="343751" y="758399"/>
                    </a:lnTo>
                    <a:lnTo>
                      <a:pt x="350515" y="747847"/>
                    </a:lnTo>
                    <a:lnTo>
                      <a:pt x="364477" y="745197"/>
                    </a:lnTo>
                    <a:lnTo>
                      <a:pt x="365772" y="739787"/>
                    </a:lnTo>
                    <a:lnTo>
                      <a:pt x="366534" y="734618"/>
                    </a:lnTo>
                    <a:lnTo>
                      <a:pt x="368604" y="724065"/>
                    </a:lnTo>
                    <a:lnTo>
                      <a:pt x="369379" y="718642"/>
                    </a:lnTo>
                    <a:lnTo>
                      <a:pt x="325345" y="718766"/>
                    </a:lnTo>
                    <a:lnTo>
                      <a:pt x="312674" y="718908"/>
                    </a:lnTo>
                    <a:lnTo>
                      <a:pt x="311325" y="713234"/>
                    </a:lnTo>
                    <a:lnTo>
                      <a:pt x="309874" y="700931"/>
                    </a:lnTo>
                    <a:lnTo>
                      <a:pt x="310269" y="688726"/>
                    </a:lnTo>
                    <a:lnTo>
                      <a:pt x="312292" y="676684"/>
                    </a:lnTo>
                    <a:lnTo>
                      <a:pt x="315721" y="664875"/>
                    </a:lnTo>
                    <a:lnTo>
                      <a:pt x="320339" y="653366"/>
                    </a:lnTo>
                    <a:lnTo>
                      <a:pt x="325924" y="642225"/>
                    </a:lnTo>
                    <a:lnTo>
                      <a:pt x="332257" y="631520"/>
                    </a:lnTo>
                    <a:lnTo>
                      <a:pt x="342690" y="619966"/>
                    </a:lnTo>
                    <a:lnTo>
                      <a:pt x="352140" y="611381"/>
                    </a:lnTo>
                    <a:lnTo>
                      <a:pt x="361849" y="603003"/>
                    </a:lnTo>
                    <a:lnTo>
                      <a:pt x="371255" y="594352"/>
                    </a:lnTo>
                    <a:lnTo>
                      <a:pt x="379795" y="584946"/>
                    </a:lnTo>
                    <a:lnTo>
                      <a:pt x="386905" y="574306"/>
                    </a:lnTo>
                    <a:lnTo>
                      <a:pt x="386474" y="571927"/>
                    </a:lnTo>
                    <a:lnTo>
                      <a:pt x="383809" y="559476"/>
                    </a:lnTo>
                    <a:lnTo>
                      <a:pt x="380559" y="547194"/>
                    </a:lnTo>
                    <a:lnTo>
                      <a:pt x="376813" y="535056"/>
                    </a:lnTo>
                    <a:lnTo>
                      <a:pt x="372661" y="523040"/>
                    </a:lnTo>
                    <a:lnTo>
                      <a:pt x="368193" y="511120"/>
                    </a:lnTo>
                    <a:lnTo>
                      <a:pt x="363497" y="499272"/>
                    </a:lnTo>
                    <a:lnTo>
                      <a:pt x="358663" y="487471"/>
                    </a:lnTo>
                    <a:lnTo>
                      <a:pt x="353781" y="475694"/>
                    </a:lnTo>
                    <a:lnTo>
                      <a:pt x="348940" y="463916"/>
                    </a:lnTo>
                    <a:lnTo>
                      <a:pt x="344229" y="452112"/>
                    </a:lnTo>
                    <a:lnTo>
                      <a:pt x="339737" y="440258"/>
                    </a:lnTo>
                    <a:close/>
                  </a:path>
                </a:pathLst>
              </a:custGeom>
              <a:grp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2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62" name="object 56"/>
              <p:cNvSpPr/>
              <p:nvPr/>
            </p:nvSpPr>
            <p:spPr>
              <a:xfrm>
                <a:off x="2379682" y="828271"/>
                <a:ext cx="423065" cy="1010811"/>
              </a:xfrm>
              <a:custGeom>
                <a:avLst/>
                <a:gdLst/>
                <a:ahLst/>
                <a:cxnLst/>
                <a:rect l="l" t="t" r="r" b="b"/>
                <a:pathLst>
                  <a:path w="529437" h="1195235">
                    <a:moveTo>
                      <a:pt x="287276" y="36531"/>
                    </a:moveTo>
                    <a:lnTo>
                      <a:pt x="278407" y="27418"/>
                    </a:lnTo>
                    <a:lnTo>
                      <a:pt x="269536" y="18298"/>
                    </a:lnTo>
                    <a:lnTo>
                      <a:pt x="260674" y="9161"/>
                    </a:lnTo>
                    <a:lnTo>
                      <a:pt x="251828" y="0"/>
                    </a:lnTo>
                    <a:lnTo>
                      <a:pt x="246508" y="759"/>
                    </a:lnTo>
                    <a:lnTo>
                      <a:pt x="233934" y="2546"/>
                    </a:lnTo>
                    <a:lnTo>
                      <a:pt x="221387" y="4282"/>
                    </a:lnTo>
                    <a:lnTo>
                      <a:pt x="208787" y="5930"/>
                    </a:lnTo>
                    <a:lnTo>
                      <a:pt x="203661" y="11786"/>
                    </a:lnTo>
                    <a:lnTo>
                      <a:pt x="194064" y="20365"/>
                    </a:lnTo>
                    <a:lnTo>
                      <a:pt x="183590" y="27508"/>
                    </a:lnTo>
                    <a:lnTo>
                      <a:pt x="172470" y="33601"/>
                    </a:lnTo>
                    <a:lnTo>
                      <a:pt x="160936" y="39033"/>
                    </a:lnTo>
                    <a:lnTo>
                      <a:pt x="149220" y="44192"/>
                    </a:lnTo>
                    <a:lnTo>
                      <a:pt x="137553" y="49465"/>
                    </a:lnTo>
                    <a:lnTo>
                      <a:pt x="126168" y="55240"/>
                    </a:lnTo>
                    <a:lnTo>
                      <a:pt x="115295" y="61906"/>
                    </a:lnTo>
                    <a:lnTo>
                      <a:pt x="105168" y="69849"/>
                    </a:lnTo>
                    <a:lnTo>
                      <a:pt x="95964" y="76793"/>
                    </a:lnTo>
                    <a:lnTo>
                      <a:pt x="84871" y="81982"/>
                    </a:lnTo>
                    <a:lnTo>
                      <a:pt x="72990" y="85278"/>
                    </a:lnTo>
                    <a:lnTo>
                      <a:pt x="60601" y="87333"/>
                    </a:lnTo>
                    <a:lnTo>
                      <a:pt x="47984" y="88795"/>
                    </a:lnTo>
                    <a:lnTo>
                      <a:pt x="35420" y="90316"/>
                    </a:lnTo>
                    <a:lnTo>
                      <a:pt x="23190" y="92544"/>
                    </a:lnTo>
                    <a:lnTo>
                      <a:pt x="25223" y="94614"/>
                    </a:lnTo>
                    <a:lnTo>
                      <a:pt x="34522" y="103380"/>
                    </a:lnTo>
                    <a:lnTo>
                      <a:pt x="44213" y="111922"/>
                    </a:lnTo>
                    <a:lnTo>
                      <a:pt x="53898" y="120512"/>
                    </a:lnTo>
                    <a:lnTo>
                      <a:pt x="63174" y="129426"/>
                    </a:lnTo>
                    <a:lnTo>
                      <a:pt x="71641" y="138937"/>
                    </a:lnTo>
                    <a:lnTo>
                      <a:pt x="78898" y="149319"/>
                    </a:lnTo>
                    <a:lnTo>
                      <a:pt x="84543" y="160845"/>
                    </a:lnTo>
                    <a:lnTo>
                      <a:pt x="85369" y="170252"/>
                    </a:lnTo>
                    <a:lnTo>
                      <a:pt x="86136" y="182814"/>
                    </a:lnTo>
                    <a:lnTo>
                      <a:pt x="86577" y="195397"/>
                    </a:lnTo>
                    <a:lnTo>
                      <a:pt x="86754" y="207999"/>
                    </a:lnTo>
                    <a:lnTo>
                      <a:pt x="86729" y="220614"/>
                    </a:lnTo>
                    <a:lnTo>
                      <a:pt x="86563" y="233239"/>
                    </a:lnTo>
                    <a:lnTo>
                      <a:pt x="86319" y="245871"/>
                    </a:lnTo>
                    <a:lnTo>
                      <a:pt x="86057" y="258505"/>
                    </a:lnTo>
                    <a:lnTo>
                      <a:pt x="85840" y="271137"/>
                    </a:lnTo>
                    <a:lnTo>
                      <a:pt x="85785" y="296384"/>
                    </a:lnTo>
                    <a:lnTo>
                      <a:pt x="86072" y="308991"/>
                    </a:lnTo>
                    <a:lnTo>
                      <a:pt x="86649" y="321581"/>
                    </a:lnTo>
                    <a:lnTo>
                      <a:pt x="87580" y="334151"/>
                    </a:lnTo>
                    <a:lnTo>
                      <a:pt x="88925" y="346697"/>
                    </a:lnTo>
                    <a:lnTo>
                      <a:pt x="89461" y="350728"/>
                    </a:lnTo>
                    <a:lnTo>
                      <a:pt x="90041" y="363260"/>
                    </a:lnTo>
                    <a:lnTo>
                      <a:pt x="89197" y="375708"/>
                    </a:lnTo>
                    <a:lnTo>
                      <a:pt x="87229" y="388064"/>
                    </a:lnTo>
                    <a:lnTo>
                      <a:pt x="84438" y="400325"/>
                    </a:lnTo>
                    <a:lnTo>
                      <a:pt x="81123" y="412484"/>
                    </a:lnTo>
                    <a:lnTo>
                      <a:pt x="77584" y="424535"/>
                    </a:lnTo>
                    <a:lnTo>
                      <a:pt x="75028" y="431790"/>
                    </a:lnTo>
                    <a:lnTo>
                      <a:pt x="74152" y="443352"/>
                    </a:lnTo>
                    <a:lnTo>
                      <a:pt x="76197" y="454878"/>
                    </a:lnTo>
                    <a:lnTo>
                      <a:pt x="80017" y="466316"/>
                    </a:lnTo>
                    <a:lnTo>
                      <a:pt x="84468" y="477614"/>
                    </a:lnTo>
                    <a:lnTo>
                      <a:pt x="88404" y="488721"/>
                    </a:lnTo>
                    <a:lnTo>
                      <a:pt x="87334" y="490826"/>
                    </a:lnTo>
                    <a:lnTo>
                      <a:pt x="80853" y="501882"/>
                    </a:lnTo>
                    <a:lnTo>
                      <a:pt x="73477" y="512227"/>
                    </a:lnTo>
                    <a:lnTo>
                      <a:pt x="65407" y="522021"/>
                    </a:lnTo>
                    <a:lnTo>
                      <a:pt x="56842" y="531426"/>
                    </a:lnTo>
                    <a:lnTo>
                      <a:pt x="47985" y="540601"/>
                    </a:lnTo>
                    <a:lnTo>
                      <a:pt x="39034" y="549709"/>
                    </a:lnTo>
                    <a:lnTo>
                      <a:pt x="30190" y="558909"/>
                    </a:lnTo>
                    <a:lnTo>
                      <a:pt x="21653" y="568363"/>
                    </a:lnTo>
                    <a:lnTo>
                      <a:pt x="19375" y="570911"/>
                    </a:lnTo>
                    <a:lnTo>
                      <a:pt x="12349" y="581677"/>
                    </a:lnTo>
                    <a:lnTo>
                      <a:pt x="7666" y="593513"/>
                    </a:lnTo>
                    <a:lnTo>
                      <a:pt x="4558" y="606027"/>
                    </a:lnTo>
                    <a:lnTo>
                      <a:pt x="2258" y="618827"/>
                    </a:lnTo>
                    <a:lnTo>
                      <a:pt x="0" y="631520"/>
                    </a:lnTo>
                    <a:lnTo>
                      <a:pt x="11441" y="634943"/>
                    </a:lnTo>
                    <a:lnTo>
                      <a:pt x="23465" y="639162"/>
                    </a:lnTo>
                    <a:lnTo>
                      <a:pt x="35363" y="643786"/>
                    </a:lnTo>
                    <a:lnTo>
                      <a:pt x="47188" y="648632"/>
                    </a:lnTo>
                    <a:lnTo>
                      <a:pt x="58995" y="653516"/>
                    </a:lnTo>
                    <a:lnTo>
                      <a:pt x="70837" y="658252"/>
                    </a:lnTo>
                    <a:lnTo>
                      <a:pt x="82770" y="662657"/>
                    </a:lnTo>
                    <a:lnTo>
                      <a:pt x="94847" y="666546"/>
                    </a:lnTo>
                    <a:lnTo>
                      <a:pt x="107123" y="669736"/>
                    </a:lnTo>
                    <a:lnTo>
                      <a:pt x="119651" y="672041"/>
                    </a:lnTo>
                    <a:lnTo>
                      <a:pt x="132486" y="673277"/>
                    </a:lnTo>
                    <a:lnTo>
                      <a:pt x="141158" y="674290"/>
                    </a:lnTo>
                    <a:lnTo>
                      <a:pt x="153928" y="679851"/>
                    </a:lnTo>
                    <a:lnTo>
                      <a:pt x="163264" y="689756"/>
                    </a:lnTo>
                    <a:lnTo>
                      <a:pt x="166763" y="703427"/>
                    </a:lnTo>
                    <a:lnTo>
                      <a:pt x="166817" y="707110"/>
                    </a:lnTo>
                    <a:lnTo>
                      <a:pt x="167432" y="719857"/>
                    </a:lnTo>
                    <a:lnTo>
                      <a:pt x="168634" y="732515"/>
                    </a:lnTo>
                    <a:lnTo>
                      <a:pt x="170324" y="745100"/>
                    </a:lnTo>
                    <a:lnTo>
                      <a:pt x="172399" y="757627"/>
                    </a:lnTo>
                    <a:lnTo>
                      <a:pt x="174761" y="770112"/>
                    </a:lnTo>
                    <a:lnTo>
                      <a:pt x="177309" y="782571"/>
                    </a:lnTo>
                    <a:lnTo>
                      <a:pt x="179942" y="795020"/>
                    </a:lnTo>
                    <a:lnTo>
                      <a:pt x="182561" y="807474"/>
                    </a:lnTo>
                    <a:lnTo>
                      <a:pt x="185064" y="819950"/>
                    </a:lnTo>
                    <a:lnTo>
                      <a:pt x="196933" y="822714"/>
                    </a:lnTo>
                    <a:lnTo>
                      <a:pt x="209413" y="826355"/>
                    </a:lnTo>
                    <a:lnTo>
                      <a:pt x="221528" y="830876"/>
                    </a:lnTo>
                    <a:lnTo>
                      <a:pt x="233108" y="836448"/>
                    </a:lnTo>
                    <a:lnTo>
                      <a:pt x="243980" y="843243"/>
                    </a:lnTo>
                    <a:lnTo>
                      <a:pt x="253973" y="851432"/>
                    </a:lnTo>
                    <a:lnTo>
                      <a:pt x="262915" y="861186"/>
                    </a:lnTo>
                    <a:lnTo>
                      <a:pt x="259655" y="866698"/>
                    </a:lnTo>
                    <a:lnTo>
                      <a:pt x="252791" y="876328"/>
                    </a:lnTo>
                    <a:lnTo>
                      <a:pt x="245106" y="885739"/>
                    </a:lnTo>
                    <a:lnTo>
                      <a:pt x="237149" y="895093"/>
                    </a:lnTo>
                    <a:lnTo>
                      <a:pt x="229469" y="904553"/>
                    </a:lnTo>
                    <a:lnTo>
                      <a:pt x="222616" y="914282"/>
                    </a:lnTo>
                    <a:lnTo>
                      <a:pt x="217138" y="924443"/>
                    </a:lnTo>
                    <a:lnTo>
                      <a:pt x="213585" y="935198"/>
                    </a:lnTo>
                    <a:lnTo>
                      <a:pt x="212507" y="946710"/>
                    </a:lnTo>
                    <a:lnTo>
                      <a:pt x="214452" y="959142"/>
                    </a:lnTo>
                    <a:lnTo>
                      <a:pt x="220085" y="965961"/>
                    </a:lnTo>
                    <a:lnTo>
                      <a:pt x="227849" y="976019"/>
                    </a:lnTo>
                    <a:lnTo>
                      <a:pt x="235333" y="986279"/>
                    </a:lnTo>
                    <a:lnTo>
                      <a:pt x="242673" y="996640"/>
                    </a:lnTo>
                    <a:lnTo>
                      <a:pt x="250005" y="1007004"/>
                    </a:lnTo>
                    <a:lnTo>
                      <a:pt x="257466" y="1017272"/>
                    </a:lnTo>
                    <a:lnTo>
                      <a:pt x="265193" y="1027344"/>
                    </a:lnTo>
                    <a:lnTo>
                      <a:pt x="273322" y="1037121"/>
                    </a:lnTo>
                    <a:lnTo>
                      <a:pt x="281990" y="1046505"/>
                    </a:lnTo>
                    <a:lnTo>
                      <a:pt x="286819" y="1056339"/>
                    </a:lnTo>
                    <a:lnTo>
                      <a:pt x="291265" y="1068313"/>
                    </a:lnTo>
                    <a:lnTo>
                      <a:pt x="295307" y="1080522"/>
                    </a:lnTo>
                    <a:lnTo>
                      <a:pt x="299788" y="1092514"/>
                    </a:lnTo>
                    <a:lnTo>
                      <a:pt x="305549" y="1103838"/>
                    </a:lnTo>
                    <a:lnTo>
                      <a:pt x="313436" y="1114043"/>
                    </a:lnTo>
                    <a:lnTo>
                      <a:pt x="314679" y="1115668"/>
                    </a:lnTo>
                    <a:lnTo>
                      <a:pt x="323787" y="1124598"/>
                    </a:lnTo>
                    <a:lnTo>
                      <a:pt x="334369" y="1131608"/>
                    </a:lnTo>
                    <a:lnTo>
                      <a:pt x="345736" y="1137601"/>
                    </a:lnTo>
                    <a:lnTo>
                      <a:pt x="357200" y="1143477"/>
                    </a:lnTo>
                    <a:lnTo>
                      <a:pt x="368071" y="1150137"/>
                    </a:lnTo>
                    <a:lnTo>
                      <a:pt x="377402" y="1158848"/>
                    </a:lnTo>
                    <a:lnTo>
                      <a:pt x="386014" y="1168198"/>
                    </a:lnTo>
                    <a:lnTo>
                      <a:pt x="394625" y="1177547"/>
                    </a:lnTo>
                    <a:lnTo>
                      <a:pt x="403910" y="1186218"/>
                    </a:lnTo>
                    <a:lnTo>
                      <a:pt x="413757" y="1186341"/>
                    </a:lnTo>
                    <a:lnTo>
                      <a:pt x="426104" y="1185790"/>
                    </a:lnTo>
                    <a:lnTo>
                      <a:pt x="438482" y="1184958"/>
                    </a:lnTo>
                    <a:lnTo>
                      <a:pt x="450810" y="1184377"/>
                    </a:lnTo>
                    <a:lnTo>
                      <a:pt x="463007" y="1184581"/>
                    </a:lnTo>
                    <a:lnTo>
                      <a:pt x="474990" y="1186103"/>
                    </a:lnTo>
                    <a:lnTo>
                      <a:pt x="486679" y="1189477"/>
                    </a:lnTo>
                    <a:lnTo>
                      <a:pt x="497992" y="1195235"/>
                    </a:lnTo>
                    <a:lnTo>
                      <a:pt x="504705" y="1193757"/>
                    </a:lnTo>
                    <a:lnTo>
                      <a:pt x="517046" y="1190968"/>
                    </a:lnTo>
                    <a:lnTo>
                      <a:pt x="529437" y="1188021"/>
                    </a:lnTo>
                    <a:lnTo>
                      <a:pt x="527753" y="1178150"/>
                    </a:lnTo>
                    <a:lnTo>
                      <a:pt x="525389" y="1165537"/>
                    </a:lnTo>
                    <a:lnTo>
                      <a:pt x="522617" y="1152969"/>
                    </a:lnTo>
                    <a:lnTo>
                      <a:pt x="519269" y="1140558"/>
                    </a:lnTo>
                    <a:lnTo>
                      <a:pt x="515174" y="1128416"/>
                    </a:lnTo>
                    <a:lnTo>
                      <a:pt x="510162" y="1116654"/>
                    </a:lnTo>
                    <a:lnTo>
                      <a:pt x="504064" y="1105383"/>
                    </a:lnTo>
                    <a:lnTo>
                      <a:pt x="496709" y="1094714"/>
                    </a:lnTo>
                    <a:lnTo>
                      <a:pt x="490609" y="1086717"/>
                    </a:lnTo>
                    <a:lnTo>
                      <a:pt x="482842" y="1076560"/>
                    </a:lnTo>
                    <a:lnTo>
                      <a:pt x="475114" y="1066320"/>
                    </a:lnTo>
                    <a:lnTo>
                      <a:pt x="467528" y="1055957"/>
                    </a:lnTo>
                    <a:lnTo>
                      <a:pt x="460189" y="1045432"/>
                    </a:lnTo>
                    <a:lnTo>
                      <a:pt x="453198" y="1034705"/>
                    </a:lnTo>
                    <a:lnTo>
                      <a:pt x="446661" y="1023737"/>
                    </a:lnTo>
                    <a:lnTo>
                      <a:pt x="440678" y="1012489"/>
                    </a:lnTo>
                    <a:lnTo>
                      <a:pt x="435355" y="1000920"/>
                    </a:lnTo>
                    <a:lnTo>
                      <a:pt x="430795" y="988993"/>
                    </a:lnTo>
                    <a:lnTo>
                      <a:pt x="427100" y="976668"/>
                    </a:lnTo>
                    <a:lnTo>
                      <a:pt x="426902" y="975194"/>
                    </a:lnTo>
                    <a:lnTo>
                      <a:pt x="425151" y="962842"/>
                    </a:lnTo>
                    <a:lnTo>
                      <a:pt x="423306" y="950446"/>
                    </a:lnTo>
                    <a:lnTo>
                      <a:pt x="421456" y="938017"/>
                    </a:lnTo>
                    <a:lnTo>
                      <a:pt x="419696" y="925564"/>
                    </a:lnTo>
                    <a:lnTo>
                      <a:pt x="418116" y="913097"/>
                    </a:lnTo>
                    <a:lnTo>
                      <a:pt x="416808" y="900626"/>
                    </a:lnTo>
                    <a:lnTo>
                      <a:pt x="415864" y="888160"/>
                    </a:lnTo>
                    <a:lnTo>
                      <a:pt x="415376" y="875708"/>
                    </a:lnTo>
                    <a:lnTo>
                      <a:pt x="415435" y="863281"/>
                    </a:lnTo>
                    <a:lnTo>
                      <a:pt x="416134" y="850888"/>
                    </a:lnTo>
                    <a:lnTo>
                      <a:pt x="417564" y="838538"/>
                    </a:lnTo>
                    <a:lnTo>
                      <a:pt x="419818" y="826240"/>
                    </a:lnTo>
                    <a:lnTo>
                      <a:pt x="422986" y="814006"/>
                    </a:lnTo>
                    <a:lnTo>
                      <a:pt x="432038" y="797174"/>
                    </a:lnTo>
                    <a:lnTo>
                      <a:pt x="438611" y="786206"/>
                    </a:lnTo>
                    <a:lnTo>
                      <a:pt x="445433" y="775287"/>
                    </a:lnTo>
                    <a:lnTo>
                      <a:pt x="452313" y="764361"/>
                    </a:lnTo>
                    <a:lnTo>
                      <a:pt x="459057" y="753368"/>
                    </a:lnTo>
                    <a:lnTo>
                      <a:pt x="465475" y="742250"/>
                    </a:lnTo>
                    <a:lnTo>
                      <a:pt x="471374" y="730949"/>
                    </a:lnTo>
                    <a:lnTo>
                      <a:pt x="476564" y="719407"/>
                    </a:lnTo>
                    <a:lnTo>
                      <a:pt x="480851" y="707565"/>
                    </a:lnTo>
                    <a:lnTo>
                      <a:pt x="484045" y="695365"/>
                    </a:lnTo>
                    <a:lnTo>
                      <a:pt x="485953" y="682749"/>
                    </a:lnTo>
                    <a:lnTo>
                      <a:pt x="486384" y="669658"/>
                    </a:lnTo>
                    <a:lnTo>
                      <a:pt x="480594" y="663912"/>
                    </a:lnTo>
                    <a:lnTo>
                      <a:pt x="470964" y="655585"/>
                    </a:lnTo>
                    <a:lnTo>
                      <a:pt x="460954" y="647709"/>
                    </a:lnTo>
                    <a:lnTo>
                      <a:pt x="450926" y="639880"/>
                    </a:lnTo>
                    <a:lnTo>
                      <a:pt x="441244" y="631693"/>
                    </a:lnTo>
                    <a:lnTo>
                      <a:pt x="432269" y="622744"/>
                    </a:lnTo>
                    <a:lnTo>
                      <a:pt x="433892" y="611781"/>
                    </a:lnTo>
                    <a:lnTo>
                      <a:pt x="436371" y="599859"/>
                    </a:lnTo>
                    <a:lnTo>
                      <a:pt x="436599" y="588313"/>
                    </a:lnTo>
                    <a:lnTo>
                      <a:pt x="431482" y="577900"/>
                    </a:lnTo>
                    <a:lnTo>
                      <a:pt x="423952" y="569029"/>
                    </a:lnTo>
                    <a:lnTo>
                      <a:pt x="415645" y="559242"/>
                    </a:lnTo>
                    <a:lnTo>
                      <a:pt x="407514" y="549313"/>
                    </a:lnTo>
                    <a:lnTo>
                      <a:pt x="399769" y="539130"/>
                    </a:lnTo>
                    <a:lnTo>
                      <a:pt x="392620" y="528581"/>
                    </a:lnTo>
                    <a:lnTo>
                      <a:pt x="386277" y="517553"/>
                    </a:lnTo>
                    <a:lnTo>
                      <a:pt x="380949" y="505933"/>
                    </a:lnTo>
                    <a:lnTo>
                      <a:pt x="376847" y="493610"/>
                    </a:lnTo>
                    <a:lnTo>
                      <a:pt x="374859" y="493970"/>
                    </a:lnTo>
                    <a:lnTo>
                      <a:pt x="362213" y="494322"/>
                    </a:lnTo>
                    <a:lnTo>
                      <a:pt x="350302" y="491584"/>
                    </a:lnTo>
                    <a:lnTo>
                      <a:pt x="339233" y="486302"/>
                    </a:lnTo>
                    <a:lnTo>
                      <a:pt x="329111" y="479019"/>
                    </a:lnTo>
                    <a:lnTo>
                      <a:pt x="320045" y="470280"/>
                    </a:lnTo>
                    <a:lnTo>
                      <a:pt x="312140" y="460628"/>
                    </a:lnTo>
                    <a:lnTo>
                      <a:pt x="309410" y="456948"/>
                    </a:lnTo>
                    <a:lnTo>
                      <a:pt x="301354" y="447061"/>
                    </a:lnTo>
                    <a:lnTo>
                      <a:pt x="292779" y="437679"/>
                    </a:lnTo>
                    <a:lnTo>
                      <a:pt x="283814" y="428677"/>
                    </a:lnTo>
                    <a:lnTo>
                      <a:pt x="274583" y="419935"/>
                    </a:lnTo>
                    <a:lnTo>
                      <a:pt x="265214" y="411328"/>
                    </a:lnTo>
                    <a:lnTo>
                      <a:pt x="255834" y="402736"/>
                    </a:lnTo>
                    <a:lnTo>
                      <a:pt x="246569" y="394035"/>
                    </a:lnTo>
                    <a:lnTo>
                      <a:pt x="237546" y="385103"/>
                    </a:lnTo>
                    <a:lnTo>
                      <a:pt x="228892" y="375818"/>
                    </a:lnTo>
                    <a:lnTo>
                      <a:pt x="230394" y="373459"/>
                    </a:lnTo>
                    <a:lnTo>
                      <a:pt x="237205" y="362658"/>
                    </a:lnTo>
                    <a:lnTo>
                      <a:pt x="244148" y="351885"/>
                    </a:lnTo>
                    <a:lnTo>
                      <a:pt x="251428" y="341358"/>
                    </a:lnTo>
                    <a:lnTo>
                      <a:pt x="259252" y="331296"/>
                    </a:lnTo>
                    <a:lnTo>
                      <a:pt x="267825" y="321915"/>
                    </a:lnTo>
                    <a:lnTo>
                      <a:pt x="277355" y="313435"/>
                    </a:lnTo>
                    <a:lnTo>
                      <a:pt x="281853" y="312503"/>
                    </a:lnTo>
                    <a:lnTo>
                      <a:pt x="294330" y="310245"/>
                    </a:lnTo>
                    <a:lnTo>
                      <a:pt x="306875" y="308298"/>
                    </a:lnTo>
                    <a:lnTo>
                      <a:pt x="319451" y="306468"/>
                    </a:lnTo>
                    <a:lnTo>
                      <a:pt x="332021" y="304567"/>
                    </a:lnTo>
                    <a:lnTo>
                      <a:pt x="344549" y="302402"/>
                    </a:lnTo>
                    <a:lnTo>
                      <a:pt x="356997" y="299783"/>
                    </a:lnTo>
                    <a:lnTo>
                      <a:pt x="355113" y="296086"/>
                    </a:lnTo>
                    <a:lnTo>
                      <a:pt x="348376" y="285152"/>
                    </a:lnTo>
                    <a:lnTo>
                      <a:pt x="340557" y="274872"/>
                    </a:lnTo>
                    <a:lnTo>
                      <a:pt x="332004" y="265046"/>
                    </a:lnTo>
                    <a:lnTo>
                      <a:pt x="323069" y="255474"/>
                    </a:lnTo>
                    <a:lnTo>
                      <a:pt x="314099" y="245959"/>
                    </a:lnTo>
                    <a:lnTo>
                      <a:pt x="305446" y="236300"/>
                    </a:lnTo>
                    <a:lnTo>
                      <a:pt x="297459" y="226299"/>
                    </a:lnTo>
                    <a:lnTo>
                      <a:pt x="290487" y="215755"/>
                    </a:lnTo>
                    <a:lnTo>
                      <a:pt x="284879" y="204470"/>
                    </a:lnTo>
                    <a:lnTo>
                      <a:pt x="280987" y="192245"/>
                    </a:lnTo>
                    <a:lnTo>
                      <a:pt x="279158" y="178879"/>
                    </a:lnTo>
                    <a:lnTo>
                      <a:pt x="282207" y="175529"/>
                    </a:lnTo>
                    <a:lnTo>
                      <a:pt x="291790" y="166889"/>
                    </a:lnTo>
                    <a:lnTo>
                      <a:pt x="302216" y="159658"/>
                    </a:lnTo>
                    <a:lnTo>
                      <a:pt x="313270" y="153466"/>
                    </a:lnTo>
                    <a:lnTo>
                      <a:pt x="324735" y="147938"/>
                    </a:lnTo>
                    <a:lnTo>
                      <a:pt x="336396" y="142702"/>
                    </a:lnTo>
                    <a:lnTo>
                      <a:pt x="348037" y="137385"/>
                    </a:lnTo>
                    <a:lnTo>
                      <a:pt x="359442" y="131615"/>
                    </a:lnTo>
                    <a:lnTo>
                      <a:pt x="370395" y="125018"/>
                    </a:lnTo>
                    <a:lnTo>
                      <a:pt x="365630" y="119633"/>
                    </a:lnTo>
                    <a:lnTo>
                      <a:pt x="357159" y="110198"/>
                    </a:lnTo>
                    <a:lnTo>
                      <a:pt x="348609" y="100833"/>
                    </a:lnTo>
                    <a:lnTo>
                      <a:pt x="339989" y="91531"/>
                    </a:lnTo>
                    <a:lnTo>
                      <a:pt x="331307" y="82282"/>
                    </a:lnTo>
                    <a:lnTo>
                      <a:pt x="322572" y="73077"/>
                    </a:lnTo>
                    <a:lnTo>
                      <a:pt x="313793" y="63909"/>
                    </a:lnTo>
                    <a:lnTo>
                      <a:pt x="304978" y="54767"/>
                    </a:lnTo>
                    <a:lnTo>
                      <a:pt x="296136" y="45644"/>
                    </a:lnTo>
                    <a:lnTo>
                      <a:pt x="287276" y="36531"/>
                    </a:lnTo>
                    <a:close/>
                  </a:path>
                </a:pathLst>
              </a:custGeom>
              <a:grp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2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63" name="object 69"/>
              <p:cNvSpPr/>
              <p:nvPr/>
            </p:nvSpPr>
            <p:spPr>
              <a:xfrm>
                <a:off x="2276689" y="1789169"/>
                <a:ext cx="665571" cy="640450"/>
              </a:xfrm>
              <a:custGeom>
                <a:avLst/>
                <a:gdLst/>
                <a:ahLst/>
                <a:cxnLst/>
                <a:rect l="l" t="t" r="r" b="b"/>
                <a:pathLst>
                  <a:path w="832917" h="757301">
                    <a:moveTo>
                      <a:pt x="569658" y="715289"/>
                    </a:moveTo>
                    <a:lnTo>
                      <a:pt x="565065" y="709319"/>
                    </a:lnTo>
                    <a:lnTo>
                      <a:pt x="556516" y="699543"/>
                    </a:lnTo>
                    <a:lnTo>
                      <a:pt x="548125" y="689611"/>
                    </a:lnTo>
                    <a:lnTo>
                      <a:pt x="541234" y="678913"/>
                    </a:lnTo>
                    <a:lnTo>
                      <a:pt x="537184" y="666838"/>
                    </a:lnTo>
                    <a:lnTo>
                      <a:pt x="537172" y="660724"/>
                    </a:lnTo>
                    <a:lnTo>
                      <a:pt x="540986" y="649194"/>
                    </a:lnTo>
                    <a:lnTo>
                      <a:pt x="548659" y="639655"/>
                    </a:lnTo>
                    <a:lnTo>
                      <a:pt x="558448" y="631259"/>
                    </a:lnTo>
                    <a:lnTo>
                      <a:pt x="568607" y="623157"/>
                    </a:lnTo>
                    <a:lnTo>
                      <a:pt x="577392" y="614502"/>
                    </a:lnTo>
                    <a:lnTo>
                      <a:pt x="577868" y="609959"/>
                    </a:lnTo>
                    <a:lnTo>
                      <a:pt x="579012" y="597298"/>
                    </a:lnTo>
                    <a:lnTo>
                      <a:pt x="579888" y="584632"/>
                    </a:lnTo>
                    <a:lnTo>
                      <a:pt x="580491" y="571957"/>
                    </a:lnTo>
                    <a:lnTo>
                      <a:pt x="585053" y="572578"/>
                    </a:lnTo>
                    <a:lnTo>
                      <a:pt x="597504" y="575964"/>
                    </a:lnTo>
                    <a:lnTo>
                      <a:pt x="609029" y="581312"/>
                    </a:lnTo>
                    <a:lnTo>
                      <a:pt x="619850" y="588115"/>
                    </a:lnTo>
                    <a:lnTo>
                      <a:pt x="630191" y="595865"/>
                    </a:lnTo>
                    <a:lnTo>
                      <a:pt x="640276" y="604055"/>
                    </a:lnTo>
                    <a:lnTo>
                      <a:pt x="650328" y="612178"/>
                    </a:lnTo>
                    <a:lnTo>
                      <a:pt x="658431" y="607850"/>
                    </a:lnTo>
                    <a:lnTo>
                      <a:pt x="669670" y="601578"/>
                    </a:lnTo>
                    <a:lnTo>
                      <a:pt x="681104" y="595751"/>
                    </a:lnTo>
                    <a:lnTo>
                      <a:pt x="692968" y="591195"/>
                    </a:lnTo>
                    <a:lnTo>
                      <a:pt x="705497" y="588733"/>
                    </a:lnTo>
                    <a:lnTo>
                      <a:pt x="718584" y="587102"/>
                    </a:lnTo>
                    <a:lnTo>
                      <a:pt x="731176" y="586184"/>
                    </a:lnTo>
                    <a:lnTo>
                      <a:pt x="743580" y="584604"/>
                    </a:lnTo>
                    <a:lnTo>
                      <a:pt x="755295" y="581137"/>
                    </a:lnTo>
                    <a:lnTo>
                      <a:pt x="765822" y="574560"/>
                    </a:lnTo>
                    <a:lnTo>
                      <a:pt x="771173" y="568096"/>
                    </a:lnTo>
                    <a:lnTo>
                      <a:pt x="778799" y="557923"/>
                    </a:lnTo>
                    <a:lnTo>
                      <a:pt x="786023" y="547462"/>
                    </a:lnTo>
                    <a:lnTo>
                      <a:pt x="793065" y="536874"/>
                    </a:lnTo>
                    <a:lnTo>
                      <a:pt x="800145" y="526323"/>
                    </a:lnTo>
                    <a:lnTo>
                      <a:pt x="807484" y="515971"/>
                    </a:lnTo>
                    <a:lnTo>
                      <a:pt x="815301" y="505980"/>
                    </a:lnTo>
                    <a:lnTo>
                      <a:pt x="817119" y="503433"/>
                    </a:lnTo>
                    <a:lnTo>
                      <a:pt x="824017" y="494408"/>
                    </a:lnTo>
                    <a:lnTo>
                      <a:pt x="830146" y="484726"/>
                    </a:lnTo>
                    <a:lnTo>
                      <a:pt x="832917" y="474469"/>
                    </a:lnTo>
                    <a:lnTo>
                      <a:pt x="829741" y="463715"/>
                    </a:lnTo>
                    <a:lnTo>
                      <a:pt x="826621" y="455867"/>
                    </a:lnTo>
                    <a:lnTo>
                      <a:pt x="820653" y="443981"/>
                    </a:lnTo>
                    <a:lnTo>
                      <a:pt x="813395" y="433000"/>
                    </a:lnTo>
                    <a:lnTo>
                      <a:pt x="804809" y="423199"/>
                    </a:lnTo>
                    <a:lnTo>
                      <a:pt x="794857" y="414856"/>
                    </a:lnTo>
                    <a:lnTo>
                      <a:pt x="783504" y="408245"/>
                    </a:lnTo>
                    <a:lnTo>
                      <a:pt x="770712" y="403644"/>
                    </a:lnTo>
                    <a:lnTo>
                      <a:pt x="762208" y="399730"/>
                    </a:lnTo>
                    <a:lnTo>
                      <a:pt x="751051" y="396529"/>
                    </a:lnTo>
                    <a:lnTo>
                      <a:pt x="739415" y="394512"/>
                    </a:lnTo>
                    <a:lnTo>
                      <a:pt x="727596" y="393034"/>
                    </a:lnTo>
                    <a:lnTo>
                      <a:pt x="715889" y="391450"/>
                    </a:lnTo>
                    <a:lnTo>
                      <a:pt x="704591" y="389117"/>
                    </a:lnTo>
                    <a:lnTo>
                      <a:pt x="693998" y="385391"/>
                    </a:lnTo>
                    <a:lnTo>
                      <a:pt x="684405" y="379627"/>
                    </a:lnTo>
                    <a:lnTo>
                      <a:pt x="676109" y="371182"/>
                    </a:lnTo>
                    <a:lnTo>
                      <a:pt x="675582" y="370584"/>
                    </a:lnTo>
                    <a:lnTo>
                      <a:pt x="667105" y="361128"/>
                    </a:lnTo>
                    <a:lnTo>
                      <a:pt x="658641" y="351638"/>
                    </a:lnTo>
                    <a:lnTo>
                      <a:pt x="650467" y="341905"/>
                    </a:lnTo>
                    <a:lnTo>
                      <a:pt x="642861" y="331723"/>
                    </a:lnTo>
                    <a:lnTo>
                      <a:pt x="642619" y="325622"/>
                    </a:lnTo>
                    <a:lnTo>
                      <a:pt x="643440" y="312780"/>
                    </a:lnTo>
                    <a:lnTo>
                      <a:pt x="646391" y="300351"/>
                    </a:lnTo>
                    <a:lnTo>
                      <a:pt x="651878" y="288963"/>
                    </a:lnTo>
                    <a:lnTo>
                      <a:pt x="661932" y="279537"/>
                    </a:lnTo>
                    <a:lnTo>
                      <a:pt x="672100" y="271404"/>
                    </a:lnTo>
                    <a:lnTo>
                      <a:pt x="682808" y="264098"/>
                    </a:lnTo>
                    <a:lnTo>
                      <a:pt x="694005" y="257634"/>
                    </a:lnTo>
                    <a:lnTo>
                      <a:pt x="705641" y="252028"/>
                    </a:lnTo>
                    <a:lnTo>
                      <a:pt x="717667" y="247294"/>
                    </a:lnTo>
                    <a:lnTo>
                      <a:pt x="730031" y="243450"/>
                    </a:lnTo>
                    <a:lnTo>
                      <a:pt x="742684" y="240509"/>
                    </a:lnTo>
                    <a:lnTo>
                      <a:pt x="755575" y="238487"/>
                    </a:lnTo>
                    <a:lnTo>
                      <a:pt x="768654" y="237401"/>
                    </a:lnTo>
                    <a:lnTo>
                      <a:pt x="772851" y="229954"/>
                    </a:lnTo>
                    <a:lnTo>
                      <a:pt x="774673" y="219534"/>
                    </a:lnTo>
                    <a:lnTo>
                      <a:pt x="772859" y="209042"/>
                    </a:lnTo>
                    <a:lnTo>
                      <a:pt x="768361" y="198730"/>
                    </a:lnTo>
                    <a:lnTo>
                      <a:pt x="762131" y="188852"/>
                    </a:lnTo>
                    <a:lnTo>
                      <a:pt x="755121" y="179662"/>
                    </a:lnTo>
                    <a:lnTo>
                      <a:pt x="748284" y="171411"/>
                    </a:lnTo>
                    <a:lnTo>
                      <a:pt x="747797" y="170895"/>
                    </a:lnTo>
                    <a:lnTo>
                      <a:pt x="740001" y="160579"/>
                    </a:lnTo>
                    <a:lnTo>
                      <a:pt x="734402" y="149241"/>
                    </a:lnTo>
                    <a:lnTo>
                      <a:pt x="730489" y="137150"/>
                    </a:lnTo>
                    <a:lnTo>
                      <a:pt x="727751" y="124574"/>
                    </a:lnTo>
                    <a:lnTo>
                      <a:pt x="725677" y="111781"/>
                    </a:lnTo>
                    <a:lnTo>
                      <a:pt x="723755" y="99038"/>
                    </a:lnTo>
                    <a:lnTo>
                      <a:pt x="721474" y="86613"/>
                    </a:lnTo>
                    <a:lnTo>
                      <a:pt x="710155" y="81322"/>
                    </a:lnTo>
                    <a:lnTo>
                      <a:pt x="698792" y="77724"/>
                    </a:lnTo>
                    <a:lnTo>
                      <a:pt x="687222" y="75370"/>
                    </a:lnTo>
                    <a:lnTo>
                      <a:pt x="675501" y="73928"/>
                    </a:lnTo>
                    <a:lnTo>
                      <a:pt x="663685" y="73067"/>
                    </a:lnTo>
                    <a:lnTo>
                      <a:pt x="651828" y="72458"/>
                    </a:lnTo>
                    <a:lnTo>
                      <a:pt x="639986" y="71769"/>
                    </a:lnTo>
                    <a:lnTo>
                      <a:pt x="628215" y="70670"/>
                    </a:lnTo>
                    <a:lnTo>
                      <a:pt x="616569" y="68831"/>
                    </a:lnTo>
                    <a:lnTo>
                      <a:pt x="605105" y="65920"/>
                    </a:lnTo>
                    <a:lnTo>
                      <a:pt x="593877" y="61607"/>
                    </a:lnTo>
                    <a:lnTo>
                      <a:pt x="587933" y="62112"/>
                    </a:lnTo>
                    <a:lnTo>
                      <a:pt x="575857" y="63589"/>
                    </a:lnTo>
                    <a:lnTo>
                      <a:pt x="563395" y="65109"/>
                    </a:lnTo>
                    <a:lnTo>
                      <a:pt x="550925" y="65939"/>
                    </a:lnTo>
                    <a:lnTo>
                      <a:pt x="538828" y="65345"/>
                    </a:lnTo>
                    <a:lnTo>
                      <a:pt x="527484" y="62594"/>
                    </a:lnTo>
                    <a:lnTo>
                      <a:pt x="517271" y="56953"/>
                    </a:lnTo>
                    <a:lnTo>
                      <a:pt x="508571" y="47688"/>
                    </a:lnTo>
                    <a:lnTo>
                      <a:pt x="500081" y="38250"/>
                    </a:lnTo>
                    <a:lnTo>
                      <a:pt x="490588" y="29571"/>
                    </a:lnTo>
                    <a:lnTo>
                      <a:pt x="480341" y="21826"/>
                    </a:lnTo>
                    <a:lnTo>
                      <a:pt x="469441" y="15005"/>
                    </a:lnTo>
                    <a:lnTo>
                      <a:pt x="457987" y="9100"/>
                    </a:lnTo>
                    <a:lnTo>
                      <a:pt x="446079" y="4101"/>
                    </a:lnTo>
                    <a:lnTo>
                      <a:pt x="433819" y="0"/>
                    </a:lnTo>
                    <a:lnTo>
                      <a:pt x="426545" y="1465"/>
                    </a:lnTo>
                    <a:lnTo>
                      <a:pt x="414810" y="5421"/>
                    </a:lnTo>
                    <a:lnTo>
                      <a:pt x="403505" y="10694"/>
                    </a:lnTo>
                    <a:lnTo>
                      <a:pt x="392439" y="16644"/>
                    </a:lnTo>
                    <a:lnTo>
                      <a:pt x="381423" y="22626"/>
                    </a:lnTo>
                    <a:lnTo>
                      <a:pt x="370267" y="27997"/>
                    </a:lnTo>
                    <a:lnTo>
                      <a:pt x="358781" y="32116"/>
                    </a:lnTo>
                    <a:lnTo>
                      <a:pt x="346775" y="34339"/>
                    </a:lnTo>
                    <a:lnTo>
                      <a:pt x="334060" y="34023"/>
                    </a:lnTo>
                    <a:lnTo>
                      <a:pt x="321959" y="33038"/>
                    </a:lnTo>
                    <a:lnTo>
                      <a:pt x="309749" y="29718"/>
                    </a:lnTo>
                    <a:lnTo>
                      <a:pt x="297868" y="25106"/>
                    </a:lnTo>
                    <a:lnTo>
                      <a:pt x="286061" y="20267"/>
                    </a:lnTo>
                    <a:lnTo>
                      <a:pt x="274068" y="16271"/>
                    </a:lnTo>
                    <a:lnTo>
                      <a:pt x="261632" y="14185"/>
                    </a:lnTo>
                    <a:lnTo>
                      <a:pt x="257086" y="16268"/>
                    </a:lnTo>
                    <a:lnTo>
                      <a:pt x="248360" y="24470"/>
                    </a:lnTo>
                    <a:lnTo>
                      <a:pt x="243079" y="35565"/>
                    </a:lnTo>
                    <a:lnTo>
                      <a:pt x="239754" y="48202"/>
                    </a:lnTo>
                    <a:lnTo>
                      <a:pt x="236897" y="61029"/>
                    </a:lnTo>
                    <a:lnTo>
                      <a:pt x="233019" y="72694"/>
                    </a:lnTo>
                    <a:lnTo>
                      <a:pt x="224811" y="69961"/>
                    </a:lnTo>
                    <a:lnTo>
                      <a:pt x="213487" y="64991"/>
                    </a:lnTo>
                    <a:lnTo>
                      <a:pt x="202359" y="59205"/>
                    </a:lnTo>
                    <a:lnTo>
                      <a:pt x="191303" y="53139"/>
                    </a:lnTo>
                    <a:lnTo>
                      <a:pt x="180195" y="47330"/>
                    </a:lnTo>
                    <a:lnTo>
                      <a:pt x="168909" y="42312"/>
                    </a:lnTo>
                    <a:lnTo>
                      <a:pt x="157323" y="38623"/>
                    </a:lnTo>
                    <a:lnTo>
                      <a:pt x="145313" y="36799"/>
                    </a:lnTo>
                    <a:lnTo>
                      <a:pt x="132753" y="37376"/>
                    </a:lnTo>
                    <a:lnTo>
                      <a:pt x="128867" y="40329"/>
                    </a:lnTo>
                    <a:lnTo>
                      <a:pt x="120167" y="49293"/>
                    </a:lnTo>
                    <a:lnTo>
                      <a:pt x="112967" y="59670"/>
                    </a:lnTo>
                    <a:lnTo>
                      <a:pt x="106628" y="70888"/>
                    </a:lnTo>
                    <a:lnTo>
                      <a:pt x="100506" y="82376"/>
                    </a:lnTo>
                    <a:lnTo>
                      <a:pt x="93960" y="93561"/>
                    </a:lnTo>
                    <a:lnTo>
                      <a:pt x="86347" y="103873"/>
                    </a:lnTo>
                    <a:lnTo>
                      <a:pt x="84514" y="106395"/>
                    </a:lnTo>
                    <a:lnTo>
                      <a:pt x="75232" y="115152"/>
                    </a:lnTo>
                    <a:lnTo>
                      <a:pt x="64200" y="121425"/>
                    </a:lnTo>
                    <a:lnTo>
                      <a:pt x="52192" y="126316"/>
                    </a:lnTo>
                    <a:lnTo>
                      <a:pt x="39986" y="130927"/>
                    </a:lnTo>
                    <a:lnTo>
                      <a:pt x="28359" y="136359"/>
                    </a:lnTo>
                    <a:lnTo>
                      <a:pt x="25049" y="139276"/>
                    </a:lnTo>
                    <a:lnTo>
                      <a:pt x="16293" y="148394"/>
                    </a:lnTo>
                    <a:lnTo>
                      <a:pt x="8134" y="158194"/>
                    </a:lnTo>
                    <a:lnTo>
                      <a:pt x="0" y="168071"/>
                    </a:lnTo>
                    <a:lnTo>
                      <a:pt x="516" y="169093"/>
                    </a:lnTo>
                    <a:lnTo>
                      <a:pt x="6468" y="180344"/>
                    </a:lnTo>
                    <a:lnTo>
                      <a:pt x="12760" y="191400"/>
                    </a:lnTo>
                    <a:lnTo>
                      <a:pt x="19357" y="202274"/>
                    </a:lnTo>
                    <a:lnTo>
                      <a:pt x="26223" y="212980"/>
                    </a:lnTo>
                    <a:lnTo>
                      <a:pt x="33323" y="223533"/>
                    </a:lnTo>
                    <a:lnTo>
                      <a:pt x="40622" y="233948"/>
                    </a:lnTo>
                    <a:lnTo>
                      <a:pt x="48085" y="244238"/>
                    </a:lnTo>
                    <a:lnTo>
                      <a:pt x="55676" y="254419"/>
                    </a:lnTo>
                    <a:lnTo>
                      <a:pt x="55679" y="256302"/>
                    </a:lnTo>
                    <a:lnTo>
                      <a:pt x="55871" y="268999"/>
                    </a:lnTo>
                    <a:lnTo>
                      <a:pt x="56373" y="281690"/>
                    </a:lnTo>
                    <a:lnTo>
                      <a:pt x="57204" y="294368"/>
                    </a:lnTo>
                    <a:lnTo>
                      <a:pt x="58383" y="307026"/>
                    </a:lnTo>
                    <a:lnTo>
                      <a:pt x="59929" y="319658"/>
                    </a:lnTo>
                    <a:lnTo>
                      <a:pt x="61861" y="332257"/>
                    </a:lnTo>
                    <a:lnTo>
                      <a:pt x="74309" y="334710"/>
                    </a:lnTo>
                    <a:lnTo>
                      <a:pt x="86847" y="336710"/>
                    </a:lnTo>
                    <a:lnTo>
                      <a:pt x="99435" y="338302"/>
                    </a:lnTo>
                    <a:lnTo>
                      <a:pt x="112068" y="339537"/>
                    </a:lnTo>
                    <a:lnTo>
                      <a:pt x="124738" y="340465"/>
                    </a:lnTo>
                    <a:lnTo>
                      <a:pt x="137439" y="341138"/>
                    </a:lnTo>
                    <a:lnTo>
                      <a:pt x="150166" y="341607"/>
                    </a:lnTo>
                    <a:lnTo>
                      <a:pt x="162910" y="341923"/>
                    </a:lnTo>
                    <a:lnTo>
                      <a:pt x="175667" y="342138"/>
                    </a:lnTo>
                    <a:lnTo>
                      <a:pt x="188429" y="342303"/>
                    </a:lnTo>
                    <a:lnTo>
                      <a:pt x="195374" y="343916"/>
                    </a:lnTo>
                    <a:lnTo>
                      <a:pt x="207715" y="348115"/>
                    </a:lnTo>
                    <a:lnTo>
                      <a:pt x="219544" y="353826"/>
                    </a:lnTo>
                    <a:lnTo>
                      <a:pt x="230689" y="360907"/>
                    </a:lnTo>
                    <a:lnTo>
                      <a:pt x="240977" y="369211"/>
                    </a:lnTo>
                    <a:lnTo>
                      <a:pt x="250237" y="378597"/>
                    </a:lnTo>
                    <a:lnTo>
                      <a:pt x="258297" y="388920"/>
                    </a:lnTo>
                    <a:lnTo>
                      <a:pt x="264985" y="400037"/>
                    </a:lnTo>
                    <a:lnTo>
                      <a:pt x="268400" y="414052"/>
                    </a:lnTo>
                    <a:lnTo>
                      <a:pt x="270892" y="426283"/>
                    </a:lnTo>
                    <a:lnTo>
                      <a:pt x="272787" y="438670"/>
                    </a:lnTo>
                    <a:lnTo>
                      <a:pt x="273880" y="451092"/>
                    </a:lnTo>
                    <a:lnTo>
                      <a:pt x="273966" y="463430"/>
                    </a:lnTo>
                    <a:lnTo>
                      <a:pt x="272838" y="475563"/>
                    </a:lnTo>
                    <a:lnTo>
                      <a:pt x="270293" y="487370"/>
                    </a:lnTo>
                    <a:lnTo>
                      <a:pt x="266124" y="498731"/>
                    </a:lnTo>
                    <a:lnTo>
                      <a:pt x="260126" y="509525"/>
                    </a:lnTo>
                    <a:lnTo>
                      <a:pt x="252095" y="519633"/>
                    </a:lnTo>
                    <a:lnTo>
                      <a:pt x="252252" y="519819"/>
                    </a:lnTo>
                    <a:lnTo>
                      <a:pt x="260421" y="529578"/>
                    </a:lnTo>
                    <a:lnTo>
                      <a:pt x="268416" y="539450"/>
                    </a:lnTo>
                    <a:lnTo>
                      <a:pt x="276072" y="549554"/>
                    </a:lnTo>
                    <a:lnTo>
                      <a:pt x="271497" y="561748"/>
                    </a:lnTo>
                    <a:lnTo>
                      <a:pt x="263174" y="571492"/>
                    </a:lnTo>
                    <a:lnTo>
                      <a:pt x="253175" y="580088"/>
                    </a:lnTo>
                    <a:lnTo>
                      <a:pt x="243586" y="588733"/>
                    </a:lnTo>
                    <a:lnTo>
                      <a:pt x="250032" y="597576"/>
                    </a:lnTo>
                    <a:lnTo>
                      <a:pt x="258011" y="607744"/>
                    </a:lnTo>
                    <a:lnTo>
                      <a:pt x="266371" y="617591"/>
                    </a:lnTo>
                    <a:lnTo>
                      <a:pt x="275102" y="627098"/>
                    </a:lnTo>
                    <a:lnTo>
                      <a:pt x="284195" y="636246"/>
                    </a:lnTo>
                    <a:lnTo>
                      <a:pt x="293640" y="645017"/>
                    </a:lnTo>
                    <a:lnTo>
                      <a:pt x="303427" y="653393"/>
                    </a:lnTo>
                    <a:lnTo>
                      <a:pt x="313545" y="661354"/>
                    </a:lnTo>
                    <a:lnTo>
                      <a:pt x="323985" y="668884"/>
                    </a:lnTo>
                    <a:lnTo>
                      <a:pt x="334738" y="675962"/>
                    </a:lnTo>
                    <a:lnTo>
                      <a:pt x="345793" y="682572"/>
                    </a:lnTo>
                    <a:lnTo>
                      <a:pt x="357140" y="688693"/>
                    </a:lnTo>
                    <a:lnTo>
                      <a:pt x="368769" y="694309"/>
                    </a:lnTo>
                    <a:lnTo>
                      <a:pt x="380671" y="699400"/>
                    </a:lnTo>
                    <a:lnTo>
                      <a:pt x="392836" y="703948"/>
                    </a:lnTo>
                    <a:lnTo>
                      <a:pt x="402732" y="707626"/>
                    </a:lnTo>
                    <a:lnTo>
                      <a:pt x="414506" y="712379"/>
                    </a:lnTo>
                    <a:lnTo>
                      <a:pt x="426185" y="717396"/>
                    </a:lnTo>
                    <a:lnTo>
                      <a:pt x="437807" y="722574"/>
                    </a:lnTo>
                    <a:lnTo>
                      <a:pt x="449410" y="727807"/>
                    </a:lnTo>
                    <a:lnTo>
                      <a:pt x="461032" y="732994"/>
                    </a:lnTo>
                    <a:lnTo>
                      <a:pt x="472712" y="738029"/>
                    </a:lnTo>
                    <a:lnTo>
                      <a:pt x="484487" y="742809"/>
                    </a:lnTo>
                    <a:lnTo>
                      <a:pt x="496397" y="747230"/>
                    </a:lnTo>
                    <a:lnTo>
                      <a:pt x="508478" y="751189"/>
                    </a:lnTo>
                    <a:lnTo>
                      <a:pt x="520770" y="754580"/>
                    </a:lnTo>
                    <a:lnTo>
                      <a:pt x="533311" y="757300"/>
                    </a:lnTo>
                    <a:lnTo>
                      <a:pt x="536542" y="753845"/>
                    </a:lnTo>
                    <a:lnTo>
                      <a:pt x="545066" y="744456"/>
                    </a:lnTo>
                    <a:lnTo>
                      <a:pt x="553427" y="734875"/>
                    </a:lnTo>
                    <a:lnTo>
                      <a:pt x="561624" y="725139"/>
                    </a:lnTo>
                    <a:lnTo>
                      <a:pt x="569658" y="715289"/>
                    </a:lnTo>
                    <a:close/>
                  </a:path>
                </a:pathLst>
              </a:custGeom>
              <a:grp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2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64" name="object 76"/>
              <p:cNvSpPr/>
              <p:nvPr/>
            </p:nvSpPr>
            <p:spPr>
              <a:xfrm>
                <a:off x="2717368" y="2000400"/>
                <a:ext cx="636112" cy="492454"/>
              </a:xfrm>
              <a:custGeom>
                <a:avLst/>
                <a:gdLst/>
                <a:ahLst/>
                <a:cxnLst/>
                <a:rect l="l" t="t" r="r" b="b"/>
                <a:pathLst>
                  <a:path w="796051" h="582303">
                    <a:moveTo>
                      <a:pt x="4489" y="426998"/>
                    </a:moveTo>
                    <a:lnTo>
                      <a:pt x="10959" y="435876"/>
                    </a:lnTo>
                    <a:lnTo>
                      <a:pt x="13712" y="439321"/>
                    </a:lnTo>
                    <a:lnTo>
                      <a:pt x="22620" y="448619"/>
                    </a:lnTo>
                    <a:lnTo>
                      <a:pt x="32481" y="456690"/>
                    </a:lnTo>
                    <a:lnTo>
                      <a:pt x="43107" y="463747"/>
                    </a:lnTo>
                    <a:lnTo>
                      <a:pt x="54312" y="470003"/>
                    </a:lnTo>
                    <a:lnTo>
                      <a:pt x="65909" y="475672"/>
                    </a:lnTo>
                    <a:lnTo>
                      <a:pt x="77711" y="480967"/>
                    </a:lnTo>
                    <a:lnTo>
                      <a:pt x="89530" y="486100"/>
                    </a:lnTo>
                    <a:lnTo>
                      <a:pt x="101180" y="491286"/>
                    </a:lnTo>
                    <a:lnTo>
                      <a:pt x="112596" y="498518"/>
                    </a:lnTo>
                    <a:lnTo>
                      <a:pt x="121290" y="507719"/>
                    </a:lnTo>
                    <a:lnTo>
                      <a:pt x="128716" y="518281"/>
                    </a:lnTo>
                    <a:lnTo>
                      <a:pt x="135714" y="529324"/>
                    </a:lnTo>
                    <a:lnTo>
                      <a:pt x="143121" y="539965"/>
                    </a:lnTo>
                    <a:lnTo>
                      <a:pt x="151777" y="549322"/>
                    </a:lnTo>
                    <a:lnTo>
                      <a:pt x="162521" y="556513"/>
                    </a:lnTo>
                    <a:lnTo>
                      <a:pt x="170259" y="559387"/>
                    </a:lnTo>
                    <a:lnTo>
                      <a:pt x="182347" y="562701"/>
                    </a:lnTo>
                    <a:lnTo>
                      <a:pt x="194687" y="565350"/>
                    </a:lnTo>
                    <a:lnTo>
                      <a:pt x="207034" y="567985"/>
                    </a:lnTo>
                    <a:lnTo>
                      <a:pt x="219141" y="571254"/>
                    </a:lnTo>
                    <a:lnTo>
                      <a:pt x="230763" y="575808"/>
                    </a:lnTo>
                    <a:lnTo>
                      <a:pt x="241655" y="582294"/>
                    </a:lnTo>
                    <a:lnTo>
                      <a:pt x="251242" y="582303"/>
                    </a:lnTo>
                    <a:lnTo>
                      <a:pt x="263911" y="581863"/>
                    </a:lnTo>
                    <a:lnTo>
                      <a:pt x="276555" y="580973"/>
                    </a:lnTo>
                    <a:lnTo>
                      <a:pt x="289179" y="579703"/>
                    </a:lnTo>
                    <a:lnTo>
                      <a:pt x="301786" y="578120"/>
                    </a:lnTo>
                    <a:lnTo>
                      <a:pt x="314383" y="576294"/>
                    </a:lnTo>
                    <a:lnTo>
                      <a:pt x="326973" y="574293"/>
                    </a:lnTo>
                    <a:lnTo>
                      <a:pt x="326905" y="573600"/>
                    </a:lnTo>
                    <a:lnTo>
                      <a:pt x="325794" y="560944"/>
                    </a:lnTo>
                    <a:lnTo>
                      <a:pt x="324839" y="548287"/>
                    </a:lnTo>
                    <a:lnTo>
                      <a:pt x="323874" y="535622"/>
                    </a:lnTo>
                    <a:lnTo>
                      <a:pt x="326882" y="536022"/>
                    </a:lnTo>
                    <a:lnTo>
                      <a:pt x="339464" y="537710"/>
                    </a:lnTo>
                    <a:lnTo>
                      <a:pt x="352008" y="539448"/>
                    </a:lnTo>
                    <a:lnTo>
                      <a:pt x="364603" y="541286"/>
                    </a:lnTo>
                    <a:lnTo>
                      <a:pt x="373198" y="538488"/>
                    </a:lnTo>
                    <a:lnTo>
                      <a:pt x="384285" y="534578"/>
                    </a:lnTo>
                    <a:lnTo>
                      <a:pt x="395381" y="532031"/>
                    </a:lnTo>
                    <a:lnTo>
                      <a:pt x="406191" y="532771"/>
                    </a:lnTo>
                    <a:lnTo>
                      <a:pt x="416419" y="538721"/>
                    </a:lnTo>
                    <a:lnTo>
                      <a:pt x="419188" y="540677"/>
                    </a:lnTo>
                    <a:lnTo>
                      <a:pt x="430252" y="546891"/>
                    </a:lnTo>
                    <a:lnTo>
                      <a:pt x="441839" y="551217"/>
                    </a:lnTo>
                    <a:lnTo>
                      <a:pt x="453848" y="553974"/>
                    </a:lnTo>
                    <a:lnTo>
                      <a:pt x="466176" y="555482"/>
                    </a:lnTo>
                    <a:lnTo>
                      <a:pt x="478722" y="556061"/>
                    </a:lnTo>
                    <a:lnTo>
                      <a:pt x="491384" y="556030"/>
                    </a:lnTo>
                    <a:lnTo>
                      <a:pt x="504062" y="555708"/>
                    </a:lnTo>
                    <a:lnTo>
                      <a:pt x="516653" y="555416"/>
                    </a:lnTo>
                    <a:lnTo>
                      <a:pt x="529056" y="555472"/>
                    </a:lnTo>
                    <a:lnTo>
                      <a:pt x="529087" y="552156"/>
                    </a:lnTo>
                    <a:lnTo>
                      <a:pt x="529878" y="539053"/>
                    </a:lnTo>
                    <a:lnTo>
                      <a:pt x="531841" y="526225"/>
                    </a:lnTo>
                    <a:lnTo>
                      <a:pt x="535121" y="513800"/>
                    </a:lnTo>
                    <a:lnTo>
                      <a:pt x="539864" y="501905"/>
                    </a:lnTo>
                    <a:lnTo>
                      <a:pt x="546214" y="490667"/>
                    </a:lnTo>
                    <a:lnTo>
                      <a:pt x="554316" y="480212"/>
                    </a:lnTo>
                    <a:lnTo>
                      <a:pt x="554367" y="470267"/>
                    </a:lnTo>
                    <a:lnTo>
                      <a:pt x="554504" y="457604"/>
                    </a:lnTo>
                    <a:lnTo>
                      <a:pt x="554583" y="444893"/>
                    </a:lnTo>
                    <a:lnTo>
                      <a:pt x="556029" y="443885"/>
                    </a:lnTo>
                    <a:lnTo>
                      <a:pt x="566441" y="436559"/>
                    </a:lnTo>
                    <a:lnTo>
                      <a:pt x="576815" y="429214"/>
                    </a:lnTo>
                    <a:lnTo>
                      <a:pt x="587194" y="421916"/>
                    </a:lnTo>
                    <a:lnTo>
                      <a:pt x="597623" y="414731"/>
                    </a:lnTo>
                    <a:lnTo>
                      <a:pt x="599076" y="408597"/>
                    </a:lnTo>
                    <a:lnTo>
                      <a:pt x="601384" y="395952"/>
                    </a:lnTo>
                    <a:lnTo>
                      <a:pt x="603743" y="383302"/>
                    </a:lnTo>
                    <a:lnTo>
                      <a:pt x="607205" y="371108"/>
                    </a:lnTo>
                    <a:lnTo>
                      <a:pt x="612825" y="359829"/>
                    </a:lnTo>
                    <a:lnTo>
                      <a:pt x="620434" y="355969"/>
                    </a:lnTo>
                    <a:lnTo>
                      <a:pt x="631744" y="350113"/>
                    </a:lnTo>
                    <a:lnTo>
                      <a:pt x="642944" y="344097"/>
                    </a:lnTo>
                    <a:lnTo>
                      <a:pt x="654000" y="337854"/>
                    </a:lnTo>
                    <a:lnTo>
                      <a:pt x="664877" y="331320"/>
                    </a:lnTo>
                    <a:lnTo>
                      <a:pt x="675542" y="324430"/>
                    </a:lnTo>
                    <a:lnTo>
                      <a:pt x="685961" y="317119"/>
                    </a:lnTo>
                    <a:lnTo>
                      <a:pt x="696099" y="309321"/>
                    </a:lnTo>
                    <a:lnTo>
                      <a:pt x="696233" y="306246"/>
                    </a:lnTo>
                    <a:lnTo>
                      <a:pt x="696978" y="293603"/>
                    </a:lnTo>
                    <a:lnTo>
                      <a:pt x="697390" y="280964"/>
                    </a:lnTo>
                    <a:lnTo>
                      <a:pt x="696607" y="268338"/>
                    </a:lnTo>
                    <a:lnTo>
                      <a:pt x="694288" y="266401"/>
                    </a:lnTo>
                    <a:lnTo>
                      <a:pt x="683604" y="259502"/>
                    </a:lnTo>
                    <a:lnTo>
                      <a:pt x="671927" y="253955"/>
                    </a:lnTo>
                    <a:lnTo>
                      <a:pt x="659934" y="248865"/>
                    </a:lnTo>
                    <a:lnTo>
                      <a:pt x="648300" y="243333"/>
                    </a:lnTo>
                    <a:lnTo>
                      <a:pt x="637701" y="236462"/>
                    </a:lnTo>
                    <a:lnTo>
                      <a:pt x="628814" y="227355"/>
                    </a:lnTo>
                    <a:lnTo>
                      <a:pt x="623200" y="217200"/>
                    </a:lnTo>
                    <a:lnTo>
                      <a:pt x="623665" y="206788"/>
                    </a:lnTo>
                    <a:lnTo>
                      <a:pt x="627521" y="196328"/>
                    </a:lnTo>
                    <a:lnTo>
                      <a:pt x="631900" y="185839"/>
                    </a:lnTo>
                    <a:lnTo>
                      <a:pt x="634399" y="186555"/>
                    </a:lnTo>
                    <a:lnTo>
                      <a:pt x="646759" y="189732"/>
                    </a:lnTo>
                    <a:lnTo>
                      <a:pt x="659213" y="192384"/>
                    </a:lnTo>
                    <a:lnTo>
                      <a:pt x="671743" y="194584"/>
                    </a:lnTo>
                    <a:lnTo>
                      <a:pt x="684335" y="196409"/>
                    </a:lnTo>
                    <a:lnTo>
                      <a:pt x="696972" y="197932"/>
                    </a:lnTo>
                    <a:lnTo>
                      <a:pt x="709641" y="199229"/>
                    </a:lnTo>
                    <a:lnTo>
                      <a:pt x="722324" y="200372"/>
                    </a:lnTo>
                    <a:lnTo>
                      <a:pt x="735006" y="201438"/>
                    </a:lnTo>
                    <a:lnTo>
                      <a:pt x="747673" y="202501"/>
                    </a:lnTo>
                    <a:lnTo>
                      <a:pt x="760308" y="203634"/>
                    </a:lnTo>
                    <a:lnTo>
                      <a:pt x="772896" y="204914"/>
                    </a:lnTo>
                    <a:lnTo>
                      <a:pt x="778700" y="205783"/>
                    </a:lnTo>
                    <a:lnTo>
                      <a:pt x="788508" y="202794"/>
                    </a:lnTo>
                    <a:lnTo>
                      <a:pt x="794550" y="195146"/>
                    </a:lnTo>
                    <a:lnTo>
                      <a:pt x="796051" y="185062"/>
                    </a:lnTo>
                    <a:lnTo>
                      <a:pt x="792238" y="174764"/>
                    </a:lnTo>
                    <a:lnTo>
                      <a:pt x="784219" y="164266"/>
                    </a:lnTo>
                    <a:lnTo>
                      <a:pt x="775561" y="154799"/>
                    </a:lnTo>
                    <a:lnTo>
                      <a:pt x="766236" y="146111"/>
                    </a:lnTo>
                    <a:lnTo>
                      <a:pt x="756329" y="138112"/>
                    </a:lnTo>
                    <a:lnTo>
                      <a:pt x="745926" y="130715"/>
                    </a:lnTo>
                    <a:lnTo>
                      <a:pt x="735112" y="123830"/>
                    </a:lnTo>
                    <a:lnTo>
                      <a:pt x="723973" y="117368"/>
                    </a:lnTo>
                    <a:lnTo>
                      <a:pt x="712595" y="111239"/>
                    </a:lnTo>
                    <a:lnTo>
                      <a:pt x="701063" y="105355"/>
                    </a:lnTo>
                    <a:lnTo>
                      <a:pt x="689462" y="99627"/>
                    </a:lnTo>
                    <a:lnTo>
                      <a:pt x="677878" y="93966"/>
                    </a:lnTo>
                    <a:lnTo>
                      <a:pt x="666397" y="88282"/>
                    </a:lnTo>
                    <a:lnTo>
                      <a:pt x="655103" y="82486"/>
                    </a:lnTo>
                    <a:lnTo>
                      <a:pt x="644269" y="77089"/>
                    </a:lnTo>
                    <a:lnTo>
                      <a:pt x="633200" y="71657"/>
                    </a:lnTo>
                    <a:lnTo>
                      <a:pt x="621937" y="66377"/>
                    </a:lnTo>
                    <a:lnTo>
                      <a:pt x="610491" y="61422"/>
                    </a:lnTo>
                    <a:lnTo>
                      <a:pt x="598874" y="56963"/>
                    </a:lnTo>
                    <a:lnTo>
                      <a:pt x="587098" y="53172"/>
                    </a:lnTo>
                    <a:lnTo>
                      <a:pt x="575174" y="50221"/>
                    </a:lnTo>
                    <a:lnTo>
                      <a:pt x="563115" y="48282"/>
                    </a:lnTo>
                    <a:lnTo>
                      <a:pt x="550931" y="47526"/>
                    </a:lnTo>
                    <a:lnTo>
                      <a:pt x="538634" y="48126"/>
                    </a:lnTo>
                    <a:lnTo>
                      <a:pt x="526236" y="50253"/>
                    </a:lnTo>
                    <a:lnTo>
                      <a:pt x="524144" y="50579"/>
                    </a:lnTo>
                    <a:lnTo>
                      <a:pt x="511973" y="53636"/>
                    </a:lnTo>
                    <a:lnTo>
                      <a:pt x="500280" y="58204"/>
                    </a:lnTo>
                    <a:lnTo>
                      <a:pt x="488906" y="63749"/>
                    </a:lnTo>
                    <a:lnTo>
                      <a:pt x="477693" y="69736"/>
                    </a:lnTo>
                    <a:lnTo>
                      <a:pt x="466481" y="75634"/>
                    </a:lnTo>
                    <a:lnTo>
                      <a:pt x="455113" y="80907"/>
                    </a:lnTo>
                    <a:lnTo>
                      <a:pt x="443429" y="85021"/>
                    </a:lnTo>
                    <a:lnTo>
                      <a:pt x="431270" y="87445"/>
                    </a:lnTo>
                    <a:lnTo>
                      <a:pt x="418477" y="87642"/>
                    </a:lnTo>
                    <a:lnTo>
                      <a:pt x="418026" y="87671"/>
                    </a:lnTo>
                    <a:lnTo>
                      <a:pt x="405227" y="87102"/>
                    </a:lnTo>
                    <a:lnTo>
                      <a:pt x="393053" y="84252"/>
                    </a:lnTo>
                    <a:lnTo>
                      <a:pt x="381327" y="79788"/>
                    </a:lnTo>
                    <a:lnTo>
                      <a:pt x="369872" y="74381"/>
                    </a:lnTo>
                    <a:lnTo>
                      <a:pt x="358515" y="68699"/>
                    </a:lnTo>
                    <a:lnTo>
                      <a:pt x="347077" y="63411"/>
                    </a:lnTo>
                    <a:lnTo>
                      <a:pt x="346182" y="63190"/>
                    </a:lnTo>
                    <a:lnTo>
                      <a:pt x="333800" y="60696"/>
                    </a:lnTo>
                    <a:lnTo>
                      <a:pt x="321244" y="58796"/>
                    </a:lnTo>
                    <a:lnTo>
                      <a:pt x="308668" y="56953"/>
                    </a:lnTo>
                    <a:lnTo>
                      <a:pt x="296223" y="54630"/>
                    </a:lnTo>
                    <a:lnTo>
                      <a:pt x="284062" y="51289"/>
                    </a:lnTo>
                    <a:lnTo>
                      <a:pt x="272338" y="46393"/>
                    </a:lnTo>
                    <a:lnTo>
                      <a:pt x="260044" y="39100"/>
                    </a:lnTo>
                    <a:lnTo>
                      <a:pt x="250587" y="30542"/>
                    </a:lnTo>
                    <a:lnTo>
                      <a:pt x="242216" y="20754"/>
                    </a:lnTo>
                    <a:lnTo>
                      <a:pt x="234492" y="10364"/>
                    </a:lnTo>
                    <a:lnTo>
                      <a:pt x="226973" y="0"/>
                    </a:lnTo>
                    <a:lnTo>
                      <a:pt x="221082" y="741"/>
                    </a:lnTo>
                    <a:lnTo>
                      <a:pt x="208265" y="2575"/>
                    </a:lnTo>
                    <a:lnTo>
                      <a:pt x="195515" y="4829"/>
                    </a:lnTo>
                    <a:lnTo>
                      <a:pt x="182919" y="7644"/>
                    </a:lnTo>
                    <a:lnTo>
                      <a:pt x="170569" y="11160"/>
                    </a:lnTo>
                    <a:lnTo>
                      <a:pt x="158554" y="15517"/>
                    </a:lnTo>
                    <a:lnTo>
                      <a:pt x="146963" y="20858"/>
                    </a:lnTo>
                    <a:lnTo>
                      <a:pt x="135885" y="27322"/>
                    </a:lnTo>
                    <a:lnTo>
                      <a:pt x="125412" y="35051"/>
                    </a:lnTo>
                    <a:lnTo>
                      <a:pt x="120759" y="38098"/>
                    </a:lnTo>
                    <a:lnTo>
                      <a:pt x="112769" y="46143"/>
                    </a:lnTo>
                    <a:lnTo>
                      <a:pt x="106972" y="56073"/>
                    </a:lnTo>
                    <a:lnTo>
                      <a:pt x="104347" y="66780"/>
                    </a:lnTo>
                    <a:lnTo>
                      <a:pt x="105870" y="77156"/>
                    </a:lnTo>
                    <a:lnTo>
                      <a:pt x="112521" y="86093"/>
                    </a:lnTo>
                    <a:lnTo>
                      <a:pt x="113586" y="87216"/>
                    </a:lnTo>
                    <a:lnTo>
                      <a:pt x="122000" y="97269"/>
                    </a:lnTo>
                    <a:lnTo>
                      <a:pt x="130417" y="107802"/>
                    </a:lnTo>
                    <a:lnTo>
                      <a:pt x="139572" y="117293"/>
                    </a:lnTo>
                    <a:lnTo>
                      <a:pt x="150201" y="124224"/>
                    </a:lnTo>
                    <a:lnTo>
                      <a:pt x="163042" y="127076"/>
                    </a:lnTo>
                    <a:lnTo>
                      <a:pt x="163571" y="127132"/>
                    </a:lnTo>
                    <a:lnTo>
                      <a:pt x="176241" y="128829"/>
                    </a:lnTo>
                    <a:lnTo>
                      <a:pt x="188835" y="131179"/>
                    </a:lnTo>
                    <a:lnTo>
                      <a:pt x="201302" y="134187"/>
                    </a:lnTo>
                    <a:lnTo>
                      <a:pt x="213591" y="137859"/>
                    </a:lnTo>
                    <a:lnTo>
                      <a:pt x="225651" y="142200"/>
                    </a:lnTo>
                    <a:lnTo>
                      <a:pt x="237433" y="147216"/>
                    </a:lnTo>
                    <a:lnTo>
                      <a:pt x="248884" y="152913"/>
                    </a:lnTo>
                    <a:lnTo>
                      <a:pt x="259955" y="159296"/>
                    </a:lnTo>
                    <a:lnTo>
                      <a:pt x="265696" y="166578"/>
                    </a:lnTo>
                    <a:lnTo>
                      <a:pt x="272813" y="177070"/>
                    </a:lnTo>
                    <a:lnTo>
                      <a:pt x="279316" y="187988"/>
                    </a:lnTo>
                    <a:lnTo>
                      <a:pt x="285477" y="199146"/>
                    </a:lnTo>
                    <a:lnTo>
                      <a:pt x="291565" y="210354"/>
                    </a:lnTo>
                    <a:lnTo>
                      <a:pt x="297852" y="221424"/>
                    </a:lnTo>
                    <a:lnTo>
                      <a:pt x="293243" y="234334"/>
                    </a:lnTo>
                    <a:lnTo>
                      <a:pt x="287452" y="245626"/>
                    </a:lnTo>
                    <a:lnTo>
                      <a:pt x="280613" y="256310"/>
                    </a:lnTo>
                    <a:lnTo>
                      <a:pt x="273084" y="266598"/>
                    </a:lnTo>
                    <a:lnTo>
                      <a:pt x="265221" y="276702"/>
                    </a:lnTo>
                    <a:lnTo>
                      <a:pt x="257382" y="286833"/>
                    </a:lnTo>
                    <a:lnTo>
                      <a:pt x="249924" y="297203"/>
                    </a:lnTo>
                    <a:lnTo>
                      <a:pt x="243204" y="308025"/>
                    </a:lnTo>
                    <a:lnTo>
                      <a:pt x="241310" y="311167"/>
                    </a:lnTo>
                    <a:lnTo>
                      <a:pt x="233880" y="322228"/>
                    </a:lnTo>
                    <a:lnTo>
                      <a:pt x="225223" y="332428"/>
                    </a:lnTo>
                    <a:lnTo>
                      <a:pt x="215160" y="340830"/>
                    </a:lnTo>
                    <a:lnTo>
                      <a:pt x="203514" y="346499"/>
                    </a:lnTo>
                    <a:lnTo>
                      <a:pt x="190105" y="348500"/>
                    </a:lnTo>
                    <a:lnTo>
                      <a:pt x="184890" y="348655"/>
                    </a:lnTo>
                    <a:lnTo>
                      <a:pt x="172136" y="349960"/>
                    </a:lnTo>
                    <a:lnTo>
                      <a:pt x="159669" y="352400"/>
                    </a:lnTo>
                    <a:lnTo>
                      <a:pt x="147431" y="355757"/>
                    </a:lnTo>
                    <a:lnTo>
                      <a:pt x="135366" y="359814"/>
                    </a:lnTo>
                    <a:lnTo>
                      <a:pt x="123416" y="364352"/>
                    </a:lnTo>
                    <a:lnTo>
                      <a:pt x="111523" y="369154"/>
                    </a:lnTo>
                    <a:lnTo>
                      <a:pt x="99631" y="374002"/>
                    </a:lnTo>
                    <a:lnTo>
                      <a:pt x="93672" y="372535"/>
                    </a:lnTo>
                    <a:lnTo>
                      <a:pt x="82176" y="367302"/>
                    </a:lnTo>
                    <a:lnTo>
                      <a:pt x="71680" y="359945"/>
                    </a:lnTo>
                    <a:lnTo>
                      <a:pt x="61780" y="351434"/>
                    </a:lnTo>
                    <a:lnTo>
                      <a:pt x="52072" y="342736"/>
                    </a:lnTo>
                    <a:lnTo>
                      <a:pt x="42150" y="334822"/>
                    </a:lnTo>
                    <a:lnTo>
                      <a:pt x="44816" y="343465"/>
                    </a:lnTo>
                    <a:lnTo>
                      <a:pt x="45134" y="354833"/>
                    </a:lnTo>
                    <a:lnTo>
                      <a:pt x="41938" y="364881"/>
                    </a:lnTo>
                    <a:lnTo>
                      <a:pt x="36084" y="373897"/>
                    </a:lnTo>
                    <a:lnTo>
                      <a:pt x="28429" y="382174"/>
                    </a:lnTo>
                    <a:lnTo>
                      <a:pt x="19829" y="389999"/>
                    </a:lnTo>
                    <a:lnTo>
                      <a:pt x="11142" y="397665"/>
                    </a:lnTo>
                    <a:lnTo>
                      <a:pt x="3225" y="405460"/>
                    </a:lnTo>
                    <a:lnTo>
                      <a:pt x="2141" y="406867"/>
                    </a:lnTo>
                    <a:lnTo>
                      <a:pt x="0" y="417095"/>
                    </a:lnTo>
                    <a:lnTo>
                      <a:pt x="4489" y="426998"/>
                    </a:lnTo>
                    <a:close/>
                  </a:path>
                </a:pathLst>
              </a:custGeom>
              <a:grp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2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65" name="object 34"/>
              <p:cNvSpPr txBox="1"/>
              <p:nvPr/>
            </p:nvSpPr>
            <p:spPr>
              <a:xfrm>
                <a:off x="1937990" y="1330638"/>
                <a:ext cx="435230" cy="32329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algn="ctr">
                  <a:lnSpc>
                    <a:spcPts val="1650"/>
                  </a:lnSpc>
                  <a:spcBef>
                    <a:spcPts val="82"/>
                  </a:spcBef>
                </a:pPr>
                <a:r>
                  <a:rPr sz="1400" b="1" baseline="12880" dirty="0">
                    <a:solidFill>
                      <a:srgbClr val="FFFF99"/>
                    </a:solidFill>
                    <a:latin typeface="B Roya"/>
                    <a:cs typeface="B Roya"/>
                  </a:rPr>
                  <a:t>ﻥﺎﺠﻳﺎﺑﺭﺫﺁ</a:t>
                </a:r>
                <a:endParaRPr sz="105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  <a:p>
                <a:pPr marL="97006" marR="108848" algn="ctr">
                  <a:lnSpc>
                    <a:spcPts val="1360"/>
                  </a:lnSpc>
                </a:pPr>
                <a:r>
                  <a:rPr sz="1400" b="1" baseline="9660" dirty="0">
                    <a:solidFill>
                      <a:srgbClr val="FFFF99"/>
                    </a:solidFill>
                    <a:latin typeface="B Roya"/>
                    <a:cs typeface="B Roya"/>
                  </a:rPr>
                  <a:t>ﻰﻗﺮﺷ</a:t>
                </a:r>
                <a:endParaRPr sz="105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66" name="object 32"/>
              <p:cNvSpPr txBox="1"/>
              <p:nvPr/>
            </p:nvSpPr>
            <p:spPr>
              <a:xfrm>
                <a:off x="2475864" y="1917679"/>
                <a:ext cx="310134" cy="171846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00"/>
                  </a:lnSpc>
                  <a:spcBef>
                    <a:spcPts val="80"/>
                  </a:spcBef>
                </a:pPr>
                <a:r>
                  <a:rPr sz="1600" b="1" baseline="8625" dirty="0">
                    <a:solidFill>
                      <a:srgbClr val="FFFF99"/>
                    </a:solidFill>
                    <a:latin typeface="B Roya"/>
                    <a:cs typeface="B Roya"/>
                  </a:rPr>
                  <a:t>ﻥﺎﺠﻧﺯ</a:t>
                </a:r>
                <a:endParaRPr sz="105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67" name="object 11"/>
              <p:cNvSpPr txBox="1"/>
              <p:nvPr/>
            </p:nvSpPr>
            <p:spPr>
              <a:xfrm rot="2940000">
                <a:off x="2448497" y="1269246"/>
                <a:ext cx="327877" cy="13345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ts val="1315"/>
                  </a:lnSpc>
                  <a:spcBef>
                    <a:spcPts val="65"/>
                  </a:spcBef>
                </a:pPr>
                <a:r>
                  <a:rPr sz="1400" b="1" baseline="8050" dirty="0">
                    <a:solidFill>
                      <a:srgbClr val="FFFF99"/>
                    </a:solidFill>
                    <a:latin typeface="B Roya"/>
                    <a:cs typeface="B Roya"/>
                  </a:rPr>
                  <a:t>ﻞﻴﺑﺩﺭﺍ</a:t>
                </a:r>
                <a:endParaRPr sz="105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68" name="object 6"/>
              <p:cNvSpPr txBox="1"/>
              <p:nvPr/>
            </p:nvSpPr>
            <p:spPr>
              <a:xfrm rot="4380000">
                <a:off x="1380051" y="1638493"/>
                <a:ext cx="704466" cy="129899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ts val="1280"/>
                  </a:lnSpc>
                  <a:spcBef>
                    <a:spcPts val="64"/>
                  </a:spcBef>
                </a:pPr>
                <a:r>
                  <a:rPr sz="1400" b="1" baseline="6440" dirty="0">
                    <a:solidFill>
                      <a:srgbClr val="FFFF99"/>
                    </a:solidFill>
                    <a:latin typeface="B Roya"/>
                    <a:cs typeface="B Roya"/>
                  </a:rPr>
                  <a:t>ﻰﺑﺮﻏ</a:t>
                </a:r>
                <a:r>
                  <a:rPr sz="1400" b="1" spc="44" baseline="6440" dirty="0">
                    <a:solidFill>
                      <a:srgbClr val="FFFF99"/>
                    </a:solidFill>
                    <a:latin typeface="B Roya"/>
                    <a:cs typeface="B Roya"/>
                  </a:rPr>
                  <a:t> </a:t>
                </a:r>
                <a:r>
                  <a:rPr sz="1400" b="1" baseline="6440" dirty="0">
                    <a:solidFill>
                      <a:srgbClr val="FFFF99"/>
                    </a:solidFill>
                    <a:latin typeface="B Roya"/>
                    <a:cs typeface="B Roya"/>
                  </a:rPr>
                  <a:t>ﻥﺎﺠﻳﺎﺑﺭﺫﺁ</a:t>
                </a:r>
                <a:endParaRPr sz="105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69" name="object 4"/>
              <p:cNvSpPr txBox="1"/>
              <p:nvPr/>
            </p:nvSpPr>
            <p:spPr>
              <a:xfrm rot="19200000">
                <a:off x="2896599" y="2211914"/>
                <a:ext cx="352067" cy="1632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ts val="1520"/>
                  </a:lnSpc>
                  <a:spcBef>
                    <a:spcPts val="76"/>
                  </a:spcBef>
                </a:pPr>
                <a:r>
                  <a:rPr sz="1600" b="1" baseline="6708" dirty="0">
                    <a:solidFill>
                      <a:srgbClr val="FFFF99"/>
                    </a:solidFill>
                    <a:latin typeface="B Roya"/>
                    <a:cs typeface="B Roya"/>
                  </a:rPr>
                  <a:t>ﻦﻳﻭﺰﻗ</a:t>
                </a:r>
                <a:endParaRPr sz="110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3156688" y="1257478"/>
            <a:ext cx="2431195" cy="1613595"/>
            <a:chOff x="3088087" y="1322369"/>
            <a:chExt cx="2431195" cy="161359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0" name="object 70"/>
            <p:cNvSpPr/>
            <p:nvPr/>
          </p:nvSpPr>
          <p:spPr>
            <a:xfrm>
              <a:off x="3088087" y="1322369"/>
              <a:ext cx="569622" cy="741602"/>
            </a:xfrm>
            <a:custGeom>
              <a:avLst/>
              <a:gdLst/>
              <a:ahLst/>
              <a:cxnLst/>
              <a:rect l="l" t="t" r="r" b="b"/>
              <a:pathLst>
                <a:path w="712844" h="876909">
                  <a:moveTo>
                    <a:pt x="105744" y="560211"/>
                  </a:moveTo>
                  <a:lnTo>
                    <a:pt x="108418" y="572765"/>
                  </a:lnTo>
                  <a:lnTo>
                    <a:pt x="111064" y="585327"/>
                  </a:lnTo>
                  <a:lnTo>
                    <a:pt x="114031" y="597745"/>
                  </a:lnTo>
                  <a:lnTo>
                    <a:pt x="117672" y="609866"/>
                  </a:lnTo>
                  <a:lnTo>
                    <a:pt x="126415" y="613353"/>
                  </a:lnTo>
                  <a:lnTo>
                    <a:pt x="138555" y="617281"/>
                  </a:lnTo>
                  <a:lnTo>
                    <a:pt x="150751" y="621067"/>
                  </a:lnTo>
                  <a:lnTo>
                    <a:pt x="162639" y="625534"/>
                  </a:lnTo>
                  <a:lnTo>
                    <a:pt x="173856" y="631507"/>
                  </a:lnTo>
                  <a:lnTo>
                    <a:pt x="176251" y="639188"/>
                  </a:lnTo>
                  <a:lnTo>
                    <a:pt x="179022" y="651365"/>
                  </a:lnTo>
                  <a:lnTo>
                    <a:pt x="181213" y="663761"/>
                  </a:lnTo>
                  <a:lnTo>
                    <a:pt x="183418" y="676123"/>
                  </a:lnTo>
                  <a:lnTo>
                    <a:pt x="186232" y="688198"/>
                  </a:lnTo>
                  <a:lnTo>
                    <a:pt x="190250" y="699734"/>
                  </a:lnTo>
                  <a:lnTo>
                    <a:pt x="196065" y="710478"/>
                  </a:lnTo>
                  <a:lnTo>
                    <a:pt x="204273" y="720178"/>
                  </a:lnTo>
                  <a:lnTo>
                    <a:pt x="209574" y="725704"/>
                  </a:lnTo>
                  <a:lnTo>
                    <a:pt x="217164" y="736081"/>
                  </a:lnTo>
                  <a:lnTo>
                    <a:pt x="223113" y="747346"/>
                  </a:lnTo>
                  <a:lnTo>
                    <a:pt x="227787" y="759271"/>
                  </a:lnTo>
                  <a:lnTo>
                    <a:pt x="231548" y="771629"/>
                  </a:lnTo>
                  <a:lnTo>
                    <a:pt x="234760" y="784193"/>
                  </a:lnTo>
                  <a:lnTo>
                    <a:pt x="237788" y="796734"/>
                  </a:lnTo>
                  <a:lnTo>
                    <a:pt x="240933" y="806751"/>
                  </a:lnTo>
                  <a:lnTo>
                    <a:pt x="247791" y="818263"/>
                  </a:lnTo>
                  <a:lnTo>
                    <a:pt x="257132" y="827657"/>
                  </a:lnTo>
                  <a:lnTo>
                    <a:pt x="268385" y="835112"/>
                  </a:lnTo>
                  <a:lnTo>
                    <a:pt x="280975" y="840803"/>
                  </a:lnTo>
                  <a:lnTo>
                    <a:pt x="294329" y="844906"/>
                  </a:lnTo>
                  <a:lnTo>
                    <a:pt x="307874" y="847599"/>
                  </a:lnTo>
                  <a:lnTo>
                    <a:pt x="321037" y="849058"/>
                  </a:lnTo>
                  <a:lnTo>
                    <a:pt x="328899" y="849374"/>
                  </a:lnTo>
                  <a:lnTo>
                    <a:pt x="341212" y="851987"/>
                  </a:lnTo>
                  <a:lnTo>
                    <a:pt x="352965" y="856463"/>
                  </a:lnTo>
                  <a:lnTo>
                    <a:pt x="364405" y="861948"/>
                  </a:lnTo>
                  <a:lnTo>
                    <a:pt x="375782" y="867589"/>
                  </a:lnTo>
                  <a:lnTo>
                    <a:pt x="387347" y="872532"/>
                  </a:lnTo>
                  <a:lnTo>
                    <a:pt x="399347" y="875923"/>
                  </a:lnTo>
                  <a:lnTo>
                    <a:pt x="412032" y="876909"/>
                  </a:lnTo>
                  <a:lnTo>
                    <a:pt x="416555" y="876820"/>
                  </a:lnTo>
                  <a:lnTo>
                    <a:pt x="429121" y="875023"/>
                  </a:lnTo>
                  <a:lnTo>
                    <a:pt x="441143" y="871371"/>
                  </a:lnTo>
                  <a:lnTo>
                    <a:pt x="452794" y="866415"/>
                  </a:lnTo>
                  <a:lnTo>
                    <a:pt x="464246" y="860705"/>
                  </a:lnTo>
                  <a:lnTo>
                    <a:pt x="475672" y="854790"/>
                  </a:lnTo>
                  <a:lnTo>
                    <a:pt x="487246" y="849221"/>
                  </a:lnTo>
                  <a:lnTo>
                    <a:pt x="499139" y="844549"/>
                  </a:lnTo>
                  <a:lnTo>
                    <a:pt x="511524" y="841324"/>
                  </a:lnTo>
                  <a:lnTo>
                    <a:pt x="514220" y="840427"/>
                  </a:lnTo>
                  <a:lnTo>
                    <a:pt x="526329" y="837556"/>
                  </a:lnTo>
                  <a:lnTo>
                    <a:pt x="538512" y="836348"/>
                  </a:lnTo>
                  <a:lnTo>
                    <a:pt x="550736" y="836535"/>
                  </a:lnTo>
                  <a:lnTo>
                    <a:pt x="562966" y="837852"/>
                  </a:lnTo>
                  <a:lnTo>
                    <a:pt x="575169" y="840029"/>
                  </a:lnTo>
                  <a:lnTo>
                    <a:pt x="587312" y="842801"/>
                  </a:lnTo>
                  <a:lnTo>
                    <a:pt x="599361" y="845899"/>
                  </a:lnTo>
                  <a:lnTo>
                    <a:pt x="611282" y="849058"/>
                  </a:lnTo>
                  <a:lnTo>
                    <a:pt x="611692" y="848399"/>
                  </a:lnTo>
                  <a:lnTo>
                    <a:pt x="618447" y="837555"/>
                  </a:lnTo>
                  <a:lnTo>
                    <a:pt x="625202" y="826897"/>
                  </a:lnTo>
                  <a:lnTo>
                    <a:pt x="625405" y="810224"/>
                  </a:lnTo>
                  <a:lnTo>
                    <a:pt x="625522" y="797523"/>
                  </a:lnTo>
                  <a:lnTo>
                    <a:pt x="626174" y="784867"/>
                  </a:lnTo>
                  <a:lnTo>
                    <a:pt x="627874" y="772366"/>
                  </a:lnTo>
                  <a:lnTo>
                    <a:pt x="631133" y="760133"/>
                  </a:lnTo>
                  <a:lnTo>
                    <a:pt x="634758" y="756864"/>
                  </a:lnTo>
                  <a:lnTo>
                    <a:pt x="644892" y="751542"/>
                  </a:lnTo>
                  <a:lnTo>
                    <a:pt x="656376" y="748448"/>
                  </a:lnTo>
                  <a:lnTo>
                    <a:pt x="668306" y="745996"/>
                  </a:lnTo>
                  <a:lnTo>
                    <a:pt x="679781" y="742605"/>
                  </a:lnTo>
                  <a:lnTo>
                    <a:pt x="689895" y="736688"/>
                  </a:lnTo>
                  <a:lnTo>
                    <a:pt x="696509" y="725759"/>
                  </a:lnTo>
                  <a:lnTo>
                    <a:pt x="702252" y="714458"/>
                  </a:lnTo>
                  <a:lnTo>
                    <a:pt x="707562" y="702917"/>
                  </a:lnTo>
                  <a:lnTo>
                    <a:pt x="712844" y="691311"/>
                  </a:lnTo>
                  <a:lnTo>
                    <a:pt x="706795" y="686760"/>
                  </a:lnTo>
                  <a:lnTo>
                    <a:pt x="696480" y="679362"/>
                  </a:lnTo>
                  <a:lnTo>
                    <a:pt x="686002" y="672191"/>
                  </a:lnTo>
                  <a:lnTo>
                    <a:pt x="675419" y="665166"/>
                  </a:lnTo>
                  <a:lnTo>
                    <a:pt x="664786" y="658208"/>
                  </a:lnTo>
                  <a:lnTo>
                    <a:pt x="654160" y="651238"/>
                  </a:lnTo>
                  <a:lnTo>
                    <a:pt x="643598" y="644174"/>
                  </a:lnTo>
                  <a:lnTo>
                    <a:pt x="633156" y="636938"/>
                  </a:lnTo>
                  <a:lnTo>
                    <a:pt x="622890" y="629450"/>
                  </a:lnTo>
                  <a:lnTo>
                    <a:pt x="613750" y="621255"/>
                  </a:lnTo>
                  <a:lnTo>
                    <a:pt x="605103" y="611681"/>
                  </a:lnTo>
                  <a:lnTo>
                    <a:pt x="597554" y="601325"/>
                  </a:lnTo>
                  <a:lnTo>
                    <a:pt x="591086" y="590290"/>
                  </a:lnTo>
                  <a:lnTo>
                    <a:pt x="585687" y="578677"/>
                  </a:lnTo>
                  <a:lnTo>
                    <a:pt x="581342" y="566589"/>
                  </a:lnTo>
                  <a:lnTo>
                    <a:pt x="578036" y="554129"/>
                  </a:lnTo>
                  <a:lnTo>
                    <a:pt x="575757" y="541399"/>
                  </a:lnTo>
                  <a:lnTo>
                    <a:pt x="574490" y="528502"/>
                  </a:lnTo>
                  <a:lnTo>
                    <a:pt x="574221" y="515539"/>
                  </a:lnTo>
                  <a:lnTo>
                    <a:pt x="574935" y="502615"/>
                  </a:lnTo>
                  <a:lnTo>
                    <a:pt x="569995" y="501274"/>
                  </a:lnTo>
                  <a:lnTo>
                    <a:pt x="557729" y="497790"/>
                  </a:lnTo>
                  <a:lnTo>
                    <a:pt x="545551" y="494074"/>
                  </a:lnTo>
                  <a:lnTo>
                    <a:pt x="533475" y="490087"/>
                  </a:lnTo>
                  <a:lnTo>
                    <a:pt x="521517" y="485791"/>
                  </a:lnTo>
                  <a:lnTo>
                    <a:pt x="509694" y="481147"/>
                  </a:lnTo>
                  <a:lnTo>
                    <a:pt x="498021" y="476117"/>
                  </a:lnTo>
                  <a:lnTo>
                    <a:pt x="486514" y="470662"/>
                  </a:lnTo>
                  <a:lnTo>
                    <a:pt x="475189" y="464743"/>
                  </a:lnTo>
                  <a:lnTo>
                    <a:pt x="459960" y="465299"/>
                  </a:lnTo>
                  <a:lnTo>
                    <a:pt x="444674" y="465416"/>
                  </a:lnTo>
                  <a:lnTo>
                    <a:pt x="429353" y="465089"/>
                  </a:lnTo>
                  <a:lnTo>
                    <a:pt x="414019" y="464312"/>
                  </a:lnTo>
                  <a:lnTo>
                    <a:pt x="398692" y="463079"/>
                  </a:lnTo>
                  <a:lnTo>
                    <a:pt x="383394" y="461385"/>
                  </a:lnTo>
                  <a:lnTo>
                    <a:pt x="368146" y="459224"/>
                  </a:lnTo>
                  <a:lnTo>
                    <a:pt x="352970" y="456591"/>
                  </a:lnTo>
                  <a:lnTo>
                    <a:pt x="337886" y="453480"/>
                  </a:lnTo>
                  <a:lnTo>
                    <a:pt x="322916" y="449886"/>
                  </a:lnTo>
                  <a:lnTo>
                    <a:pt x="308082" y="445802"/>
                  </a:lnTo>
                  <a:lnTo>
                    <a:pt x="293404" y="441224"/>
                  </a:lnTo>
                  <a:lnTo>
                    <a:pt x="278904" y="436145"/>
                  </a:lnTo>
                  <a:lnTo>
                    <a:pt x="264603" y="430561"/>
                  </a:lnTo>
                  <a:lnTo>
                    <a:pt x="250522" y="424465"/>
                  </a:lnTo>
                  <a:lnTo>
                    <a:pt x="236683" y="417852"/>
                  </a:lnTo>
                  <a:lnTo>
                    <a:pt x="223107" y="410716"/>
                  </a:lnTo>
                  <a:lnTo>
                    <a:pt x="209815" y="403053"/>
                  </a:lnTo>
                  <a:lnTo>
                    <a:pt x="196828" y="394855"/>
                  </a:lnTo>
                  <a:lnTo>
                    <a:pt x="184169" y="386118"/>
                  </a:lnTo>
                  <a:lnTo>
                    <a:pt x="181053" y="384160"/>
                  </a:lnTo>
                  <a:lnTo>
                    <a:pt x="170665" y="376401"/>
                  </a:lnTo>
                  <a:lnTo>
                    <a:pt x="161345" y="367576"/>
                  </a:lnTo>
                  <a:lnTo>
                    <a:pt x="152974" y="357857"/>
                  </a:lnTo>
                  <a:lnTo>
                    <a:pt x="145437" y="347414"/>
                  </a:lnTo>
                  <a:lnTo>
                    <a:pt x="138616" y="336419"/>
                  </a:lnTo>
                  <a:lnTo>
                    <a:pt x="132394" y="325044"/>
                  </a:lnTo>
                  <a:lnTo>
                    <a:pt x="126654" y="313461"/>
                  </a:lnTo>
                  <a:lnTo>
                    <a:pt x="121278" y="301840"/>
                  </a:lnTo>
                  <a:lnTo>
                    <a:pt x="116848" y="285591"/>
                  </a:lnTo>
                  <a:lnTo>
                    <a:pt x="114280" y="273220"/>
                  </a:lnTo>
                  <a:lnTo>
                    <a:pt x="112276" y="260763"/>
                  </a:lnTo>
                  <a:lnTo>
                    <a:pt x="110746" y="248233"/>
                  </a:lnTo>
                  <a:lnTo>
                    <a:pt x="109601" y="235647"/>
                  </a:lnTo>
                  <a:lnTo>
                    <a:pt x="108749" y="223018"/>
                  </a:lnTo>
                  <a:lnTo>
                    <a:pt x="108102" y="210362"/>
                  </a:lnTo>
                  <a:lnTo>
                    <a:pt x="107569" y="197692"/>
                  </a:lnTo>
                  <a:lnTo>
                    <a:pt x="107061" y="185025"/>
                  </a:lnTo>
                  <a:lnTo>
                    <a:pt x="106486" y="172374"/>
                  </a:lnTo>
                  <a:lnTo>
                    <a:pt x="105756" y="159754"/>
                  </a:lnTo>
                  <a:lnTo>
                    <a:pt x="104781" y="147180"/>
                  </a:lnTo>
                  <a:lnTo>
                    <a:pt x="104169" y="139348"/>
                  </a:lnTo>
                  <a:lnTo>
                    <a:pt x="103380" y="126678"/>
                  </a:lnTo>
                  <a:lnTo>
                    <a:pt x="102829" y="113994"/>
                  </a:lnTo>
                  <a:lnTo>
                    <a:pt x="102506" y="101301"/>
                  </a:lnTo>
                  <a:lnTo>
                    <a:pt x="102513" y="75904"/>
                  </a:lnTo>
                  <a:lnTo>
                    <a:pt x="102824" y="63211"/>
                  </a:lnTo>
                  <a:lnTo>
                    <a:pt x="103329" y="50529"/>
                  </a:lnTo>
                  <a:lnTo>
                    <a:pt x="104018" y="37861"/>
                  </a:lnTo>
                  <a:lnTo>
                    <a:pt x="104884" y="25214"/>
                  </a:lnTo>
                  <a:lnTo>
                    <a:pt x="105915" y="12592"/>
                  </a:lnTo>
                  <a:lnTo>
                    <a:pt x="107105" y="0"/>
                  </a:lnTo>
                  <a:lnTo>
                    <a:pt x="97819" y="4217"/>
                  </a:lnTo>
                  <a:lnTo>
                    <a:pt x="85769" y="8498"/>
                  </a:lnTo>
                  <a:lnTo>
                    <a:pt x="73450" y="11955"/>
                  </a:lnTo>
                  <a:lnTo>
                    <a:pt x="60994" y="14937"/>
                  </a:lnTo>
                  <a:lnTo>
                    <a:pt x="48538" y="17795"/>
                  </a:lnTo>
                  <a:lnTo>
                    <a:pt x="36214" y="20879"/>
                  </a:lnTo>
                  <a:lnTo>
                    <a:pt x="24158" y="24537"/>
                  </a:lnTo>
                  <a:lnTo>
                    <a:pt x="12503" y="29121"/>
                  </a:lnTo>
                  <a:lnTo>
                    <a:pt x="16450" y="33401"/>
                  </a:lnTo>
                  <a:lnTo>
                    <a:pt x="26267" y="41841"/>
                  </a:lnTo>
                  <a:lnTo>
                    <a:pt x="36977" y="49590"/>
                  </a:lnTo>
                  <a:lnTo>
                    <a:pt x="47668" y="57320"/>
                  </a:lnTo>
                  <a:lnTo>
                    <a:pt x="57426" y="65703"/>
                  </a:lnTo>
                  <a:lnTo>
                    <a:pt x="65338" y="75413"/>
                  </a:lnTo>
                  <a:lnTo>
                    <a:pt x="70491" y="87122"/>
                  </a:lnTo>
                  <a:lnTo>
                    <a:pt x="70660" y="92187"/>
                  </a:lnTo>
                  <a:lnTo>
                    <a:pt x="70027" y="105030"/>
                  </a:lnTo>
                  <a:lnTo>
                    <a:pt x="67987" y="117470"/>
                  </a:lnTo>
                  <a:lnTo>
                    <a:pt x="64720" y="129552"/>
                  </a:lnTo>
                  <a:lnTo>
                    <a:pt x="60405" y="141319"/>
                  </a:lnTo>
                  <a:lnTo>
                    <a:pt x="55221" y="152815"/>
                  </a:lnTo>
                  <a:lnTo>
                    <a:pt x="49348" y="164085"/>
                  </a:lnTo>
                  <a:lnTo>
                    <a:pt x="42965" y="175173"/>
                  </a:lnTo>
                  <a:lnTo>
                    <a:pt x="36251" y="186122"/>
                  </a:lnTo>
                  <a:lnTo>
                    <a:pt x="29385" y="196976"/>
                  </a:lnTo>
                  <a:lnTo>
                    <a:pt x="22547" y="207780"/>
                  </a:lnTo>
                  <a:lnTo>
                    <a:pt x="15916" y="218577"/>
                  </a:lnTo>
                  <a:lnTo>
                    <a:pt x="9671" y="229412"/>
                  </a:lnTo>
                  <a:lnTo>
                    <a:pt x="5017" y="243478"/>
                  </a:lnTo>
                  <a:lnTo>
                    <a:pt x="2356" y="255595"/>
                  </a:lnTo>
                  <a:lnTo>
                    <a:pt x="730" y="267849"/>
                  </a:lnTo>
                  <a:lnTo>
                    <a:pt x="0" y="280210"/>
                  </a:lnTo>
                  <a:lnTo>
                    <a:pt x="28" y="292650"/>
                  </a:lnTo>
                  <a:lnTo>
                    <a:pt x="676" y="305139"/>
                  </a:lnTo>
                  <a:lnTo>
                    <a:pt x="1806" y="317649"/>
                  </a:lnTo>
                  <a:lnTo>
                    <a:pt x="3279" y="330149"/>
                  </a:lnTo>
                  <a:lnTo>
                    <a:pt x="4957" y="342612"/>
                  </a:lnTo>
                  <a:lnTo>
                    <a:pt x="6702" y="355009"/>
                  </a:lnTo>
                  <a:lnTo>
                    <a:pt x="8375" y="367309"/>
                  </a:lnTo>
                  <a:lnTo>
                    <a:pt x="8816" y="372232"/>
                  </a:lnTo>
                  <a:lnTo>
                    <a:pt x="10827" y="385065"/>
                  </a:lnTo>
                  <a:lnTo>
                    <a:pt x="13966" y="397514"/>
                  </a:lnTo>
                  <a:lnTo>
                    <a:pt x="18117" y="409602"/>
                  </a:lnTo>
                  <a:lnTo>
                    <a:pt x="23169" y="421353"/>
                  </a:lnTo>
                  <a:lnTo>
                    <a:pt x="29006" y="432791"/>
                  </a:lnTo>
                  <a:lnTo>
                    <a:pt x="35517" y="443936"/>
                  </a:lnTo>
                  <a:lnTo>
                    <a:pt x="42587" y="454814"/>
                  </a:lnTo>
                  <a:lnTo>
                    <a:pt x="50103" y="465446"/>
                  </a:lnTo>
                  <a:lnTo>
                    <a:pt x="57951" y="475855"/>
                  </a:lnTo>
                  <a:lnTo>
                    <a:pt x="66017" y="486066"/>
                  </a:lnTo>
                  <a:lnTo>
                    <a:pt x="74189" y="496100"/>
                  </a:lnTo>
                  <a:lnTo>
                    <a:pt x="82353" y="505980"/>
                  </a:lnTo>
                  <a:lnTo>
                    <a:pt x="87744" y="513151"/>
                  </a:lnTo>
                  <a:lnTo>
                    <a:pt x="94041" y="524137"/>
                  </a:lnTo>
                  <a:lnTo>
                    <a:pt x="98906" y="535744"/>
                  </a:lnTo>
                  <a:lnTo>
                    <a:pt x="102690" y="547820"/>
                  </a:lnTo>
                  <a:lnTo>
                    <a:pt x="105744" y="560211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81" name="object 74"/>
            <p:cNvSpPr/>
            <p:nvPr/>
          </p:nvSpPr>
          <p:spPr>
            <a:xfrm>
              <a:off x="3587879" y="1915734"/>
              <a:ext cx="1118441" cy="468453"/>
            </a:xfrm>
            <a:custGeom>
              <a:avLst/>
              <a:gdLst/>
              <a:ahLst/>
              <a:cxnLst/>
              <a:rect l="l" t="t" r="r" b="b"/>
              <a:pathLst>
                <a:path w="1399654" h="553923">
                  <a:moveTo>
                    <a:pt x="2983" y="158878"/>
                  </a:moveTo>
                  <a:lnTo>
                    <a:pt x="14156" y="164929"/>
                  </a:lnTo>
                  <a:lnTo>
                    <a:pt x="25408" y="170847"/>
                  </a:lnTo>
                  <a:lnTo>
                    <a:pt x="36714" y="176667"/>
                  </a:lnTo>
                  <a:lnTo>
                    <a:pt x="48051" y="182427"/>
                  </a:lnTo>
                  <a:lnTo>
                    <a:pt x="59396" y="188163"/>
                  </a:lnTo>
                  <a:lnTo>
                    <a:pt x="70727" y="193912"/>
                  </a:lnTo>
                  <a:lnTo>
                    <a:pt x="82018" y="199711"/>
                  </a:lnTo>
                  <a:lnTo>
                    <a:pt x="93248" y="205597"/>
                  </a:lnTo>
                  <a:lnTo>
                    <a:pt x="104393" y="211607"/>
                  </a:lnTo>
                  <a:lnTo>
                    <a:pt x="115539" y="218725"/>
                  </a:lnTo>
                  <a:lnTo>
                    <a:pt x="126106" y="225828"/>
                  </a:lnTo>
                  <a:lnTo>
                    <a:pt x="136464" y="233446"/>
                  </a:lnTo>
                  <a:lnTo>
                    <a:pt x="146269" y="241656"/>
                  </a:lnTo>
                  <a:lnTo>
                    <a:pt x="155179" y="250538"/>
                  </a:lnTo>
                  <a:lnTo>
                    <a:pt x="162847" y="260170"/>
                  </a:lnTo>
                  <a:lnTo>
                    <a:pt x="168932" y="270631"/>
                  </a:lnTo>
                  <a:lnTo>
                    <a:pt x="173089" y="281999"/>
                  </a:lnTo>
                  <a:lnTo>
                    <a:pt x="174974" y="294353"/>
                  </a:lnTo>
                  <a:lnTo>
                    <a:pt x="174243" y="307771"/>
                  </a:lnTo>
                  <a:lnTo>
                    <a:pt x="182486" y="312443"/>
                  </a:lnTo>
                  <a:lnTo>
                    <a:pt x="193237" y="318322"/>
                  </a:lnTo>
                  <a:lnTo>
                    <a:pt x="204174" y="323856"/>
                  </a:lnTo>
                  <a:lnTo>
                    <a:pt x="215302" y="328824"/>
                  </a:lnTo>
                  <a:lnTo>
                    <a:pt x="226626" y="333004"/>
                  </a:lnTo>
                  <a:lnTo>
                    <a:pt x="238152" y="336174"/>
                  </a:lnTo>
                  <a:lnTo>
                    <a:pt x="249884" y="338110"/>
                  </a:lnTo>
                  <a:lnTo>
                    <a:pt x="261828" y="338592"/>
                  </a:lnTo>
                  <a:lnTo>
                    <a:pt x="273989" y="337396"/>
                  </a:lnTo>
                  <a:lnTo>
                    <a:pt x="286372" y="334302"/>
                  </a:lnTo>
                  <a:lnTo>
                    <a:pt x="297150" y="340305"/>
                  </a:lnTo>
                  <a:lnTo>
                    <a:pt x="308457" y="346344"/>
                  </a:lnTo>
                  <a:lnTo>
                    <a:pt x="319965" y="351910"/>
                  </a:lnTo>
                  <a:lnTo>
                    <a:pt x="331752" y="356717"/>
                  </a:lnTo>
                  <a:lnTo>
                    <a:pt x="343900" y="360484"/>
                  </a:lnTo>
                  <a:lnTo>
                    <a:pt x="356488" y="362927"/>
                  </a:lnTo>
                  <a:lnTo>
                    <a:pt x="358755" y="364496"/>
                  </a:lnTo>
                  <a:lnTo>
                    <a:pt x="369100" y="371864"/>
                  </a:lnTo>
                  <a:lnTo>
                    <a:pt x="379357" y="379402"/>
                  </a:lnTo>
                  <a:lnTo>
                    <a:pt x="389585" y="387007"/>
                  </a:lnTo>
                  <a:lnTo>
                    <a:pt x="399846" y="394572"/>
                  </a:lnTo>
                  <a:lnTo>
                    <a:pt x="410201" y="401994"/>
                  </a:lnTo>
                  <a:lnTo>
                    <a:pt x="420711" y="409167"/>
                  </a:lnTo>
                  <a:lnTo>
                    <a:pt x="431436" y="415988"/>
                  </a:lnTo>
                  <a:lnTo>
                    <a:pt x="442439" y="422351"/>
                  </a:lnTo>
                  <a:lnTo>
                    <a:pt x="453779" y="428151"/>
                  </a:lnTo>
                  <a:lnTo>
                    <a:pt x="465518" y="433285"/>
                  </a:lnTo>
                  <a:lnTo>
                    <a:pt x="468421" y="434376"/>
                  </a:lnTo>
                  <a:lnTo>
                    <a:pt x="480142" y="440235"/>
                  </a:lnTo>
                  <a:lnTo>
                    <a:pt x="490565" y="447702"/>
                  </a:lnTo>
                  <a:lnTo>
                    <a:pt x="499878" y="456489"/>
                  </a:lnTo>
                  <a:lnTo>
                    <a:pt x="508271" y="466306"/>
                  </a:lnTo>
                  <a:lnTo>
                    <a:pt x="515931" y="476864"/>
                  </a:lnTo>
                  <a:lnTo>
                    <a:pt x="523048" y="487874"/>
                  </a:lnTo>
                  <a:lnTo>
                    <a:pt x="529812" y="499048"/>
                  </a:lnTo>
                  <a:lnTo>
                    <a:pt x="536409" y="510095"/>
                  </a:lnTo>
                  <a:lnTo>
                    <a:pt x="546320" y="513134"/>
                  </a:lnTo>
                  <a:lnTo>
                    <a:pt x="558069" y="517079"/>
                  </a:lnTo>
                  <a:lnTo>
                    <a:pt x="569831" y="521230"/>
                  </a:lnTo>
                  <a:lnTo>
                    <a:pt x="581620" y="525412"/>
                  </a:lnTo>
                  <a:lnTo>
                    <a:pt x="593448" y="529450"/>
                  </a:lnTo>
                  <a:lnTo>
                    <a:pt x="605327" y="533168"/>
                  </a:lnTo>
                  <a:lnTo>
                    <a:pt x="617273" y="536393"/>
                  </a:lnTo>
                  <a:lnTo>
                    <a:pt x="629296" y="538948"/>
                  </a:lnTo>
                  <a:lnTo>
                    <a:pt x="641411" y="540659"/>
                  </a:lnTo>
                  <a:lnTo>
                    <a:pt x="653630" y="541350"/>
                  </a:lnTo>
                  <a:lnTo>
                    <a:pt x="665967" y="540847"/>
                  </a:lnTo>
                  <a:lnTo>
                    <a:pt x="678433" y="538975"/>
                  </a:lnTo>
                  <a:lnTo>
                    <a:pt x="685485" y="538240"/>
                  </a:lnTo>
                  <a:lnTo>
                    <a:pt x="697870" y="535018"/>
                  </a:lnTo>
                  <a:lnTo>
                    <a:pt x="709455" y="529876"/>
                  </a:lnTo>
                  <a:lnTo>
                    <a:pt x="720482" y="523387"/>
                  </a:lnTo>
                  <a:lnTo>
                    <a:pt x="731193" y="516130"/>
                  </a:lnTo>
                  <a:lnTo>
                    <a:pt x="741831" y="508679"/>
                  </a:lnTo>
                  <a:lnTo>
                    <a:pt x="752639" y="501611"/>
                  </a:lnTo>
                  <a:lnTo>
                    <a:pt x="763859" y="495503"/>
                  </a:lnTo>
                  <a:lnTo>
                    <a:pt x="775733" y="490929"/>
                  </a:lnTo>
                  <a:lnTo>
                    <a:pt x="788504" y="488467"/>
                  </a:lnTo>
                  <a:lnTo>
                    <a:pt x="802755" y="487999"/>
                  </a:lnTo>
                  <a:lnTo>
                    <a:pt x="815270" y="488778"/>
                  </a:lnTo>
                  <a:lnTo>
                    <a:pt x="827643" y="490518"/>
                  </a:lnTo>
                  <a:lnTo>
                    <a:pt x="839896" y="493060"/>
                  </a:lnTo>
                  <a:lnTo>
                    <a:pt x="852049" y="496244"/>
                  </a:lnTo>
                  <a:lnTo>
                    <a:pt x="864125" y="499910"/>
                  </a:lnTo>
                  <a:lnTo>
                    <a:pt x="876143" y="503900"/>
                  </a:lnTo>
                  <a:lnTo>
                    <a:pt x="888126" y="508053"/>
                  </a:lnTo>
                  <a:lnTo>
                    <a:pt x="900096" y="512210"/>
                  </a:lnTo>
                  <a:lnTo>
                    <a:pt x="912072" y="516212"/>
                  </a:lnTo>
                  <a:lnTo>
                    <a:pt x="924077" y="519899"/>
                  </a:lnTo>
                  <a:lnTo>
                    <a:pt x="927366" y="520778"/>
                  </a:lnTo>
                  <a:lnTo>
                    <a:pt x="939593" y="524603"/>
                  </a:lnTo>
                  <a:lnTo>
                    <a:pt x="951505" y="529183"/>
                  </a:lnTo>
                  <a:lnTo>
                    <a:pt x="963102" y="534462"/>
                  </a:lnTo>
                  <a:lnTo>
                    <a:pt x="974383" y="540382"/>
                  </a:lnTo>
                  <a:lnTo>
                    <a:pt x="985348" y="546888"/>
                  </a:lnTo>
                  <a:lnTo>
                    <a:pt x="995997" y="553923"/>
                  </a:lnTo>
                  <a:lnTo>
                    <a:pt x="996666" y="546900"/>
                  </a:lnTo>
                  <a:lnTo>
                    <a:pt x="997659" y="534251"/>
                  </a:lnTo>
                  <a:lnTo>
                    <a:pt x="998489" y="521582"/>
                  </a:lnTo>
                  <a:lnTo>
                    <a:pt x="999282" y="508904"/>
                  </a:lnTo>
                  <a:lnTo>
                    <a:pt x="1000162" y="496229"/>
                  </a:lnTo>
                  <a:lnTo>
                    <a:pt x="1001257" y="483566"/>
                  </a:lnTo>
                  <a:lnTo>
                    <a:pt x="1002690" y="470928"/>
                  </a:lnTo>
                  <a:lnTo>
                    <a:pt x="1011967" y="467528"/>
                  </a:lnTo>
                  <a:lnTo>
                    <a:pt x="1024192" y="463789"/>
                  </a:lnTo>
                  <a:lnTo>
                    <a:pt x="1036379" y="459898"/>
                  </a:lnTo>
                  <a:lnTo>
                    <a:pt x="1048090" y="454935"/>
                  </a:lnTo>
                  <a:lnTo>
                    <a:pt x="1058887" y="447979"/>
                  </a:lnTo>
                  <a:lnTo>
                    <a:pt x="1060765" y="446635"/>
                  </a:lnTo>
                  <a:lnTo>
                    <a:pt x="1070764" y="438557"/>
                  </a:lnTo>
                  <a:lnTo>
                    <a:pt x="1080765" y="430320"/>
                  </a:lnTo>
                  <a:lnTo>
                    <a:pt x="1091444" y="423360"/>
                  </a:lnTo>
                  <a:lnTo>
                    <a:pt x="1103477" y="419112"/>
                  </a:lnTo>
                  <a:lnTo>
                    <a:pt x="1104260" y="418968"/>
                  </a:lnTo>
                  <a:lnTo>
                    <a:pt x="1116765" y="416740"/>
                  </a:lnTo>
                  <a:lnTo>
                    <a:pt x="1129332" y="414571"/>
                  </a:lnTo>
                  <a:lnTo>
                    <a:pt x="1141920" y="412361"/>
                  </a:lnTo>
                  <a:lnTo>
                    <a:pt x="1154490" y="410006"/>
                  </a:lnTo>
                  <a:lnTo>
                    <a:pt x="1166999" y="407405"/>
                  </a:lnTo>
                  <a:lnTo>
                    <a:pt x="1179408" y="404457"/>
                  </a:lnTo>
                  <a:lnTo>
                    <a:pt x="1191674" y="401058"/>
                  </a:lnTo>
                  <a:lnTo>
                    <a:pt x="1203758" y="397108"/>
                  </a:lnTo>
                  <a:lnTo>
                    <a:pt x="1215618" y="392505"/>
                  </a:lnTo>
                  <a:lnTo>
                    <a:pt x="1227213" y="387146"/>
                  </a:lnTo>
                  <a:lnTo>
                    <a:pt x="1239127" y="377068"/>
                  </a:lnTo>
                  <a:lnTo>
                    <a:pt x="1248240" y="368056"/>
                  </a:lnTo>
                  <a:lnTo>
                    <a:pt x="1256738" y="358501"/>
                  </a:lnTo>
                  <a:lnTo>
                    <a:pt x="1264672" y="348468"/>
                  </a:lnTo>
                  <a:lnTo>
                    <a:pt x="1272092" y="338023"/>
                  </a:lnTo>
                  <a:lnTo>
                    <a:pt x="1279050" y="327232"/>
                  </a:lnTo>
                  <a:lnTo>
                    <a:pt x="1285596" y="316162"/>
                  </a:lnTo>
                  <a:lnTo>
                    <a:pt x="1291780" y="304877"/>
                  </a:lnTo>
                  <a:lnTo>
                    <a:pt x="1297654" y="293444"/>
                  </a:lnTo>
                  <a:lnTo>
                    <a:pt x="1303267" y="281928"/>
                  </a:lnTo>
                  <a:lnTo>
                    <a:pt x="1308671" y="270395"/>
                  </a:lnTo>
                  <a:lnTo>
                    <a:pt x="1315449" y="260014"/>
                  </a:lnTo>
                  <a:lnTo>
                    <a:pt x="1324834" y="251010"/>
                  </a:lnTo>
                  <a:lnTo>
                    <a:pt x="1335736" y="244323"/>
                  </a:lnTo>
                  <a:lnTo>
                    <a:pt x="1347773" y="239461"/>
                  </a:lnTo>
                  <a:lnTo>
                    <a:pt x="1360564" y="235928"/>
                  </a:lnTo>
                  <a:lnTo>
                    <a:pt x="1373729" y="233232"/>
                  </a:lnTo>
                  <a:lnTo>
                    <a:pt x="1386886" y="230877"/>
                  </a:lnTo>
                  <a:lnTo>
                    <a:pt x="1399654" y="228371"/>
                  </a:lnTo>
                  <a:lnTo>
                    <a:pt x="1396724" y="227857"/>
                  </a:lnTo>
                  <a:lnTo>
                    <a:pt x="1383633" y="223557"/>
                  </a:lnTo>
                  <a:lnTo>
                    <a:pt x="1372719" y="216712"/>
                  </a:lnTo>
                  <a:lnTo>
                    <a:pt x="1363588" y="207815"/>
                  </a:lnTo>
                  <a:lnTo>
                    <a:pt x="1355845" y="197357"/>
                  </a:lnTo>
                  <a:lnTo>
                    <a:pt x="1349092" y="185834"/>
                  </a:lnTo>
                  <a:lnTo>
                    <a:pt x="1342936" y="173736"/>
                  </a:lnTo>
                  <a:lnTo>
                    <a:pt x="1341564" y="173025"/>
                  </a:lnTo>
                  <a:lnTo>
                    <a:pt x="1329910" y="167958"/>
                  </a:lnTo>
                  <a:lnTo>
                    <a:pt x="1317819" y="163819"/>
                  </a:lnTo>
                  <a:lnTo>
                    <a:pt x="1305602" y="159959"/>
                  </a:lnTo>
                  <a:lnTo>
                    <a:pt x="1293567" y="155730"/>
                  </a:lnTo>
                  <a:lnTo>
                    <a:pt x="1282024" y="150484"/>
                  </a:lnTo>
                  <a:lnTo>
                    <a:pt x="1271282" y="143573"/>
                  </a:lnTo>
                  <a:lnTo>
                    <a:pt x="1268413" y="137985"/>
                  </a:lnTo>
                  <a:lnTo>
                    <a:pt x="1265135" y="126111"/>
                  </a:lnTo>
                  <a:lnTo>
                    <a:pt x="1264016" y="113628"/>
                  </a:lnTo>
                  <a:lnTo>
                    <a:pt x="1263752" y="100995"/>
                  </a:lnTo>
                  <a:lnTo>
                    <a:pt x="1263040" y="88671"/>
                  </a:lnTo>
                  <a:lnTo>
                    <a:pt x="1261788" y="88766"/>
                  </a:lnTo>
                  <a:lnTo>
                    <a:pt x="1248910" y="89656"/>
                  </a:lnTo>
                  <a:lnTo>
                    <a:pt x="1235783" y="90132"/>
                  </a:lnTo>
                  <a:lnTo>
                    <a:pt x="1222695" y="89775"/>
                  </a:lnTo>
                  <a:lnTo>
                    <a:pt x="1209935" y="88166"/>
                  </a:lnTo>
                  <a:lnTo>
                    <a:pt x="1197790" y="84887"/>
                  </a:lnTo>
                  <a:lnTo>
                    <a:pt x="1186549" y="79517"/>
                  </a:lnTo>
                  <a:lnTo>
                    <a:pt x="1176499" y="71639"/>
                  </a:lnTo>
                  <a:lnTo>
                    <a:pt x="1167930" y="60833"/>
                  </a:lnTo>
                  <a:lnTo>
                    <a:pt x="1160773" y="60931"/>
                  </a:lnTo>
                  <a:lnTo>
                    <a:pt x="1148063" y="61165"/>
                  </a:lnTo>
                  <a:lnTo>
                    <a:pt x="1135347" y="61500"/>
                  </a:lnTo>
                  <a:lnTo>
                    <a:pt x="1122633" y="61967"/>
                  </a:lnTo>
                  <a:lnTo>
                    <a:pt x="1109927" y="62598"/>
                  </a:lnTo>
                  <a:lnTo>
                    <a:pt x="1097237" y="63426"/>
                  </a:lnTo>
                  <a:lnTo>
                    <a:pt x="1084569" y="64481"/>
                  </a:lnTo>
                  <a:lnTo>
                    <a:pt x="1071931" y="65796"/>
                  </a:lnTo>
                  <a:lnTo>
                    <a:pt x="1059329" y="67401"/>
                  </a:lnTo>
                  <a:lnTo>
                    <a:pt x="1046772" y="69329"/>
                  </a:lnTo>
                  <a:lnTo>
                    <a:pt x="1033569" y="72882"/>
                  </a:lnTo>
                  <a:lnTo>
                    <a:pt x="1021313" y="76297"/>
                  </a:lnTo>
                  <a:lnTo>
                    <a:pt x="1009090" y="79821"/>
                  </a:lnTo>
                  <a:lnTo>
                    <a:pt x="996902" y="83458"/>
                  </a:lnTo>
                  <a:lnTo>
                    <a:pt x="984754" y="87211"/>
                  </a:lnTo>
                  <a:lnTo>
                    <a:pt x="972647" y="91086"/>
                  </a:lnTo>
                  <a:lnTo>
                    <a:pt x="960583" y="95085"/>
                  </a:lnTo>
                  <a:lnTo>
                    <a:pt x="948567" y="99213"/>
                  </a:lnTo>
                  <a:lnTo>
                    <a:pt x="936600" y="103475"/>
                  </a:lnTo>
                  <a:lnTo>
                    <a:pt x="924685" y="107873"/>
                  </a:lnTo>
                  <a:lnTo>
                    <a:pt x="912824" y="112413"/>
                  </a:lnTo>
                  <a:lnTo>
                    <a:pt x="901022" y="117098"/>
                  </a:lnTo>
                  <a:lnTo>
                    <a:pt x="889279" y="121932"/>
                  </a:lnTo>
                  <a:lnTo>
                    <a:pt x="887750" y="122357"/>
                  </a:lnTo>
                  <a:lnTo>
                    <a:pt x="875436" y="125438"/>
                  </a:lnTo>
                  <a:lnTo>
                    <a:pt x="863027" y="128011"/>
                  </a:lnTo>
                  <a:lnTo>
                    <a:pt x="850540" y="130167"/>
                  </a:lnTo>
                  <a:lnTo>
                    <a:pt x="837991" y="131994"/>
                  </a:lnTo>
                  <a:lnTo>
                    <a:pt x="825398" y="133584"/>
                  </a:lnTo>
                  <a:lnTo>
                    <a:pt x="812778" y="135026"/>
                  </a:lnTo>
                  <a:lnTo>
                    <a:pt x="800149" y="136411"/>
                  </a:lnTo>
                  <a:lnTo>
                    <a:pt x="787528" y="137828"/>
                  </a:lnTo>
                  <a:lnTo>
                    <a:pt x="774931" y="139369"/>
                  </a:lnTo>
                  <a:lnTo>
                    <a:pt x="762377" y="141123"/>
                  </a:lnTo>
                  <a:lnTo>
                    <a:pt x="749882" y="143180"/>
                  </a:lnTo>
                  <a:lnTo>
                    <a:pt x="737463" y="145630"/>
                  </a:lnTo>
                  <a:lnTo>
                    <a:pt x="724951" y="148699"/>
                  </a:lnTo>
                  <a:lnTo>
                    <a:pt x="712396" y="151705"/>
                  </a:lnTo>
                  <a:lnTo>
                    <a:pt x="699799" y="154626"/>
                  </a:lnTo>
                  <a:lnTo>
                    <a:pt x="687165" y="157443"/>
                  </a:lnTo>
                  <a:lnTo>
                    <a:pt x="674495" y="160135"/>
                  </a:lnTo>
                  <a:lnTo>
                    <a:pt x="661792" y="162680"/>
                  </a:lnTo>
                  <a:lnTo>
                    <a:pt x="649059" y="165059"/>
                  </a:lnTo>
                  <a:lnTo>
                    <a:pt x="636298" y="167250"/>
                  </a:lnTo>
                  <a:lnTo>
                    <a:pt x="623513" y="169233"/>
                  </a:lnTo>
                  <a:lnTo>
                    <a:pt x="610706" y="170988"/>
                  </a:lnTo>
                  <a:lnTo>
                    <a:pt x="597879" y="172492"/>
                  </a:lnTo>
                  <a:lnTo>
                    <a:pt x="585036" y="173727"/>
                  </a:lnTo>
                  <a:lnTo>
                    <a:pt x="572179" y="174671"/>
                  </a:lnTo>
                  <a:lnTo>
                    <a:pt x="559311" y="175304"/>
                  </a:lnTo>
                  <a:lnTo>
                    <a:pt x="546434" y="175604"/>
                  </a:lnTo>
                  <a:lnTo>
                    <a:pt x="533551" y="175551"/>
                  </a:lnTo>
                  <a:lnTo>
                    <a:pt x="520665" y="175125"/>
                  </a:lnTo>
                  <a:lnTo>
                    <a:pt x="507779" y="174305"/>
                  </a:lnTo>
                  <a:lnTo>
                    <a:pt x="494895" y="173069"/>
                  </a:lnTo>
                  <a:lnTo>
                    <a:pt x="482015" y="171399"/>
                  </a:lnTo>
                  <a:lnTo>
                    <a:pt x="471755" y="169659"/>
                  </a:lnTo>
                  <a:lnTo>
                    <a:pt x="459375" y="166857"/>
                  </a:lnTo>
                  <a:lnTo>
                    <a:pt x="447150" y="163469"/>
                  </a:lnTo>
                  <a:lnTo>
                    <a:pt x="435036" y="159660"/>
                  </a:lnTo>
                  <a:lnTo>
                    <a:pt x="422987" y="155595"/>
                  </a:lnTo>
                  <a:lnTo>
                    <a:pt x="410958" y="151440"/>
                  </a:lnTo>
                  <a:lnTo>
                    <a:pt x="398904" y="147359"/>
                  </a:lnTo>
                  <a:lnTo>
                    <a:pt x="386779" y="143517"/>
                  </a:lnTo>
                  <a:lnTo>
                    <a:pt x="374538" y="140079"/>
                  </a:lnTo>
                  <a:lnTo>
                    <a:pt x="362137" y="137211"/>
                  </a:lnTo>
                  <a:lnTo>
                    <a:pt x="349529" y="135077"/>
                  </a:lnTo>
                  <a:lnTo>
                    <a:pt x="348424" y="134812"/>
                  </a:lnTo>
                  <a:lnTo>
                    <a:pt x="336042" y="131817"/>
                  </a:lnTo>
                  <a:lnTo>
                    <a:pt x="323627" y="128723"/>
                  </a:lnTo>
                  <a:lnTo>
                    <a:pt x="311214" y="125477"/>
                  </a:lnTo>
                  <a:lnTo>
                    <a:pt x="298841" y="122028"/>
                  </a:lnTo>
                  <a:lnTo>
                    <a:pt x="286542" y="118327"/>
                  </a:lnTo>
                  <a:lnTo>
                    <a:pt x="274353" y="114320"/>
                  </a:lnTo>
                  <a:lnTo>
                    <a:pt x="262311" y="109958"/>
                  </a:lnTo>
                  <a:lnTo>
                    <a:pt x="250451" y="105190"/>
                  </a:lnTo>
                  <a:lnTo>
                    <a:pt x="238808" y="99963"/>
                  </a:lnTo>
                  <a:lnTo>
                    <a:pt x="227420" y="94228"/>
                  </a:lnTo>
                  <a:lnTo>
                    <a:pt x="216321" y="87932"/>
                  </a:lnTo>
                  <a:lnTo>
                    <a:pt x="205547" y="81025"/>
                  </a:lnTo>
                  <a:lnTo>
                    <a:pt x="195135" y="73456"/>
                  </a:lnTo>
                  <a:lnTo>
                    <a:pt x="188644" y="68539"/>
                  </a:lnTo>
                  <a:lnTo>
                    <a:pt x="178472" y="60921"/>
                  </a:lnTo>
                  <a:lnTo>
                    <a:pt x="168263" y="53352"/>
                  </a:lnTo>
                  <a:lnTo>
                    <a:pt x="158033" y="45811"/>
                  </a:lnTo>
                  <a:lnTo>
                    <a:pt x="147799" y="38277"/>
                  </a:lnTo>
                  <a:lnTo>
                    <a:pt x="137579" y="30730"/>
                  </a:lnTo>
                  <a:lnTo>
                    <a:pt x="127391" y="23150"/>
                  </a:lnTo>
                  <a:lnTo>
                    <a:pt x="117250" y="15515"/>
                  </a:lnTo>
                  <a:lnTo>
                    <a:pt x="107174" y="7805"/>
                  </a:lnTo>
                  <a:lnTo>
                    <a:pt x="97180" y="0"/>
                  </a:lnTo>
                  <a:lnTo>
                    <a:pt x="94890" y="4404"/>
                  </a:lnTo>
                  <a:lnTo>
                    <a:pt x="89191" y="15840"/>
                  </a:lnTo>
                  <a:lnTo>
                    <a:pt x="83395" y="27188"/>
                  </a:lnTo>
                  <a:lnTo>
                    <a:pt x="77026" y="38153"/>
                  </a:lnTo>
                  <a:lnTo>
                    <a:pt x="69608" y="48437"/>
                  </a:lnTo>
                  <a:lnTo>
                    <a:pt x="64732" y="50605"/>
                  </a:lnTo>
                  <a:lnTo>
                    <a:pt x="52829" y="55105"/>
                  </a:lnTo>
                  <a:lnTo>
                    <a:pt x="40734" y="59048"/>
                  </a:lnTo>
                  <a:lnTo>
                    <a:pt x="28643" y="62937"/>
                  </a:lnTo>
                  <a:lnTo>
                    <a:pt x="16751" y="67271"/>
                  </a:lnTo>
                  <a:lnTo>
                    <a:pt x="15750" y="70768"/>
                  </a:lnTo>
                  <a:lnTo>
                    <a:pt x="14177" y="83066"/>
                  </a:lnTo>
                  <a:lnTo>
                    <a:pt x="14696" y="95527"/>
                  </a:lnTo>
                  <a:lnTo>
                    <a:pt x="16188" y="108010"/>
                  </a:lnTo>
                  <a:lnTo>
                    <a:pt x="17538" y="120370"/>
                  </a:lnTo>
                  <a:lnTo>
                    <a:pt x="16402" y="122838"/>
                  </a:lnTo>
                  <a:lnTo>
                    <a:pt x="11011" y="134310"/>
                  </a:lnTo>
                  <a:lnTo>
                    <a:pt x="5528" y="145740"/>
                  </a:lnTo>
                  <a:lnTo>
                    <a:pt x="0" y="157226"/>
                  </a:lnTo>
                  <a:lnTo>
                    <a:pt x="2983" y="15887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82" name="object 81"/>
            <p:cNvSpPr/>
            <p:nvPr/>
          </p:nvSpPr>
          <p:spPr>
            <a:xfrm>
              <a:off x="4607663" y="1480730"/>
              <a:ext cx="714202" cy="636861"/>
            </a:xfrm>
            <a:custGeom>
              <a:avLst/>
              <a:gdLst/>
              <a:ahLst/>
              <a:cxnLst/>
              <a:rect l="l" t="t" r="r" b="b"/>
              <a:pathLst>
                <a:path w="893776" h="753058">
                  <a:moveTo>
                    <a:pt x="5664" y="648156"/>
                  </a:moveTo>
                  <a:lnTo>
                    <a:pt x="17271" y="656067"/>
                  </a:lnTo>
                  <a:lnTo>
                    <a:pt x="28778" y="660954"/>
                  </a:lnTo>
                  <a:lnTo>
                    <a:pt x="40854" y="664728"/>
                  </a:lnTo>
                  <a:lnTo>
                    <a:pt x="53027" y="668309"/>
                  </a:lnTo>
                  <a:lnTo>
                    <a:pt x="64822" y="672613"/>
                  </a:lnTo>
                  <a:lnTo>
                    <a:pt x="75768" y="678560"/>
                  </a:lnTo>
                  <a:lnTo>
                    <a:pt x="82783" y="689895"/>
                  </a:lnTo>
                  <a:lnTo>
                    <a:pt x="88868" y="701088"/>
                  </a:lnTo>
                  <a:lnTo>
                    <a:pt x="94856" y="712342"/>
                  </a:lnTo>
                  <a:lnTo>
                    <a:pt x="104998" y="714276"/>
                  </a:lnTo>
                  <a:lnTo>
                    <a:pt x="118162" y="719224"/>
                  </a:lnTo>
                  <a:lnTo>
                    <a:pt x="128767" y="727077"/>
                  </a:lnTo>
                  <a:lnTo>
                    <a:pt x="135843" y="738225"/>
                  </a:lnTo>
                  <a:lnTo>
                    <a:pt x="138417" y="753058"/>
                  </a:lnTo>
                  <a:lnTo>
                    <a:pt x="142795" y="752613"/>
                  </a:lnTo>
                  <a:lnTo>
                    <a:pt x="155394" y="751524"/>
                  </a:lnTo>
                  <a:lnTo>
                    <a:pt x="168037" y="750565"/>
                  </a:lnTo>
                  <a:lnTo>
                    <a:pt x="180700" y="749548"/>
                  </a:lnTo>
                  <a:lnTo>
                    <a:pt x="193359" y="748286"/>
                  </a:lnTo>
                  <a:lnTo>
                    <a:pt x="205989" y="746594"/>
                  </a:lnTo>
                  <a:lnTo>
                    <a:pt x="218567" y="744283"/>
                  </a:lnTo>
                  <a:lnTo>
                    <a:pt x="228486" y="737742"/>
                  </a:lnTo>
                  <a:lnTo>
                    <a:pt x="238420" y="729817"/>
                  </a:lnTo>
                  <a:lnTo>
                    <a:pt x="247928" y="721303"/>
                  </a:lnTo>
                  <a:lnTo>
                    <a:pt x="257287" y="712579"/>
                  </a:lnTo>
                  <a:lnTo>
                    <a:pt x="266771" y="704027"/>
                  </a:lnTo>
                  <a:lnTo>
                    <a:pt x="276655" y="696028"/>
                  </a:lnTo>
                  <a:lnTo>
                    <a:pt x="287216" y="688961"/>
                  </a:lnTo>
                  <a:lnTo>
                    <a:pt x="298729" y="683208"/>
                  </a:lnTo>
                  <a:lnTo>
                    <a:pt x="308169" y="684856"/>
                  </a:lnTo>
                  <a:lnTo>
                    <a:pt x="320286" y="687197"/>
                  </a:lnTo>
                  <a:lnTo>
                    <a:pt x="332538" y="689042"/>
                  </a:lnTo>
                  <a:lnTo>
                    <a:pt x="344697" y="689525"/>
                  </a:lnTo>
                  <a:lnTo>
                    <a:pt x="356533" y="687780"/>
                  </a:lnTo>
                  <a:lnTo>
                    <a:pt x="367817" y="682942"/>
                  </a:lnTo>
                  <a:lnTo>
                    <a:pt x="370511" y="681372"/>
                  </a:lnTo>
                  <a:lnTo>
                    <a:pt x="381311" y="674638"/>
                  </a:lnTo>
                  <a:lnTo>
                    <a:pt x="391985" y="667594"/>
                  </a:lnTo>
                  <a:lnTo>
                    <a:pt x="402693" y="660579"/>
                  </a:lnTo>
                  <a:lnTo>
                    <a:pt x="413592" y="653937"/>
                  </a:lnTo>
                  <a:lnTo>
                    <a:pt x="424841" y="648006"/>
                  </a:lnTo>
                  <a:lnTo>
                    <a:pt x="436598" y="643129"/>
                  </a:lnTo>
                  <a:lnTo>
                    <a:pt x="449021" y="639647"/>
                  </a:lnTo>
                  <a:lnTo>
                    <a:pt x="462418" y="636753"/>
                  </a:lnTo>
                  <a:lnTo>
                    <a:pt x="474851" y="635156"/>
                  </a:lnTo>
                  <a:lnTo>
                    <a:pt x="487329" y="634415"/>
                  </a:lnTo>
                  <a:lnTo>
                    <a:pt x="499846" y="634356"/>
                  </a:lnTo>
                  <a:lnTo>
                    <a:pt x="512392" y="634806"/>
                  </a:lnTo>
                  <a:lnTo>
                    <a:pt x="524961" y="635592"/>
                  </a:lnTo>
                  <a:lnTo>
                    <a:pt x="537545" y="636540"/>
                  </a:lnTo>
                  <a:lnTo>
                    <a:pt x="550136" y="637476"/>
                  </a:lnTo>
                  <a:lnTo>
                    <a:pt x="562727" y="638226"/>
                  </a:lnTo>
                  <a:lnTo>
                    <a:pt x="575310" y="638619"/>
                  </a:lnTo>
                  <a:lnTo>
                    <a:pt x="576596" y="637236"/>
                  </a:lnTo>
                  <a:lnTo>
                    <a:pt x="584858" y="627388"/>
                  </a:lnTo>
                  <a:lnTo>
                    <a:pt x="592213" y="616999"/>
                  </a:lnTo>
                  <a:lnTo>
                    <a:pt x="598815" y="606164"/>
                  </a:lnTo>
                  <a:lnTo>
                    <a:pt x="604819" y="594971"/>
                  </a:lnTo>
                  <a:lnTo>
                    <a:pt x="610380" y="583514"/>
                  </a:lnTo>
                  <a:lnTo>
                    <a:pt x="615651" y="571884"/>
                  </a:lnTo>
                  <a:lnTo>
                    <a:pt x="620787" y="560173"/>
                  </a:lnTo>
                  <a:lnTo>
                    <a:pt x="625943" y="548470"/>
                  </a:lnTo>
                  <a:lnTo>
                    <a:pt x="631272" y="536870"/>
                  </a:lnTo>
                  <a:lnTo>
                    <a:pt x="636930" y="525462"/>
                  </a:lnTo>
                  <a:lnTo>
                    <a:pt x="636577" y="522350"/>
                  </a:lnTo>
                  <a:lnTo>
                    <a:pt x="635160" y="509719"/>
                  </a:lnTo>
                  <a:lnTo>
                    <a:pt x="633802" y="497088"/>
                  </a:lnTo>
                  <a:lnTo>
                    <a:pt x="632548" y="484466"/>
                  </a:lnTo>
                  <a:lnTo>
                    <a:pt x="634860" y="482361"/>
                  </a:lnTo>
                  <a:lnTo>
                    <a:pt x="644038" y="473248"/>
                  </a:lnTo>
                  <a:lnTo>
                    <a:pt x="652218" y="463478"/>
                  </a:lnTo>
                  <a:lnTo>
                    <a:pt x="658980" y="452966"/>
                  </a:lnTo>
                  <a:lnTo>
                    <a:pt x="663904" y="441632"/>
                  </a:lnTo>
                  <a:lnTo>
                    <a:pt x="666570" y="429393"/>
                  </a:lnTo>
                  <a:lnTo>
                    <a:pt x="666559" y="416165"/>
                  </a:lnTo>
                  <a:lnTo>
                    <a:pt x="670295" y="411423"/>
                  </a:lnTo>
                  <a:lnTo>
                    <a:pt x="678311" y="401679"/>
                  </a:lnTo>
                  <a:lnTo>
                    <a:pt x="686930" y="392188"/>
                  </a:lnTo>
                  <a:lnTo>
                    <a:pt x="689044" y="389794"/>
                  </a:lnTo>
                  <a:lnTo>
                    <a:pt x="697929" y="383095"/>
                  </a:lnTo>
                  <a:lnTo>
                    <a:pt x="708183" y="378800"/>
                  </a:lnTo>
                  <a:lnTo>
                    <a:pt x="719201" y="375837"/>
                  </a:lnTo>
                  <a:lnTo>
                    <a:pt x="730380" y="373132"/>
                  </a:lnTo>
                  <a:lnTo>
                    <a:pt x="741114" y="369613"/>
                  </a:lnTo>
                  <a:lnTo>
                    <a:pt x="750802" y="364206"/>
                  </a:lnTo>
                  <a:lnTo>
                    <a:pt x="758837" y="355840"/>
                  </a:lnTo>
                  <a:lnTo>
                    <a:pt x="760093" y="354313"/>
                  </a:lnTo>
                  <a:lnTo>
                    <a:pt x="768393" y="344464"/>
                  </a:lnTo>
                  <a:lnTo>
                    <a:pt x="776561" y="334268"/>
                  </a:lnTo>
                  <a:lnTo>
                    <a:pt x="783728" y="323478"/>
                  </a:lnTo>
                  <a:lnTo>
                    <a:pt x="789023" y="311845"/>
                  </a:lnTo>
                  <a:lnTo>
                    <a:pt x="791578" y="299122"/>
                  </a:lnTo>
                  <a:lnTo>
                    <a:pt x="792277" y="293886"/>
                  </a:lnTo>
                  <a:lnTo>
                    <a:pt x="794150" y="281111"/>
                  </a:lnTo>
                  <a:lnTo>
                    <a:pt x="796306" y="268248"/>
                  </a:lnTo>
                  <a:lnTo>
                    <a:pt x="798780" y="255349"/>
                  </a:lnTo>
                  <a:lnTo>
                    <a:pt x="801605" y="242463"/>
                  </a:lnTo>
                  <a:lnTo>
                    <a:pt x="804816" y="229641"/>
                  </a:lnTo>
                  <a:lnTo>
                    <a:pt x="808447" y="216933"/>
                  </a:lnTo>
                  <a:lnTo>
                    <a:pt x="812533" y="204390"/>
                  </a:lnTo>
                  <a:lnTo>
                    <a:pt x="817107" y="192062"/>
                  </a:lnTo>
                  <a:lnTo>
                    <a:pt x="822204" y="180000"/>
                  </a:lnTo>
                  <a:lnTo>
                    <a:pt x="827858" y="168253"/>
                  </a:lnTo>
                  <a:lnTo>
                    <a:pt x="834104" y="156873"/>
                  </a:lnTo>
                  <a:lnTo>
                    <a:pt x="840975" y="145910"/>
                  </a:lnTo>
                  <a:lnTo>
                    <a:pt x="848506" y="135414"/>
                  </a:lnTo>
                  <a:lnTo>
                    <a:pt x="856731" y="125435"/>
                  </a:lnTo>
                  <a:lnTo>
                    <a:pt x="865685" y="116025"/>
                  </a:lnTo>
                  <a:lnTo>
                    <a:pt x="875401" y="107233"/>
                  </a:lnTo>
                  <a:lnTo>
                    <a:pt x="885913" y="99110"/>
                  </a:lnTo>
                  <a:lnTo>
                    <a:pt x="891085" y="90482"/>
                  </a:lnTo>
                  <a:lnTo>
                    <a:pt x="893776" y="79665"/>
                  </a:lnTo>
                  <a:lnTo>
                    <a:pt x="893321" y="68550"/>
                  </a:lnTo>
                  <a:lnTo>
                    <a:pt x="890383" y="57441"/>
                  </a:lnTo>
                  <a:lnTo>
                    <a:pt x="885625" y="46642"/>
                  </a:lnTo>
                  <a:lnTo>
                    <a:pt x="879711" y="36457"/>
                  </a:lnTo>
                  <a:lnTo>
                    <a:pt x="873302" y="27190"/>
                  </a:lnTo>
                  <a:lnTo>
                    <a:pt x="865518" y="24665"/>
                  </a:lnTo>
                  <a:lnTo>
                    <a:pt x="853191" y="21709"/>
                  </a:lnTo>
                  <a:lnTo>
                    <a:pt x="840759" y="19827"/>
                  </a:lnTo>
                  <a:lnTo>
                    <a:pt x="828245" y="18840"/>
                  </a:lnTo>
                  <a:lnTo>
                    <a:pt x="815674" y="18567"/>
                  </a:lnTo>
                  <a:lnTo>
                    <a:pt x="803069" y="18827"/>
                  </a:lnTo>
                  <a:lnTo>
                    <a:pt x="790454" y="19440"/>
                  </a:lnTo>
                  <a:lnTo>
                    <a:pt x="777853" y="20226"/>
                  </a:lnTo>
                  <a:lnTo>
                    <a:pt x="765289" y="21005"/>
                  </a:lnTo>
                  <a:lnTo>
                    <a:pt x="757934" y="21288"/>
                  </a:lnTo>
                  <a:lnTo>
                    <a:pt x="746365" y="19381"/>
                  </a:lnTo>
                  <a:lnTo>
                    <a:pt x="735248" y="15431"/>
                  </a:lnTo>
                  <a:lnTo>
                    <a:pt x="724385" y="10477"/>
                  </a:lnTo>
                  <a:lnTo>
                    <a:pt x="713573" y="5561"/>
                  </a:lnTo>
                  <a:lnTo>
                    <a:pt x="702614" y="1722"/>
                  </a:lnTo>
                  <a:lnTo>
                    <a:pt x="691306" y="0"/>
                  </a:lnTo>
                  <a:lnTo>
                    <a:pt x="679450" y="1434"/>
                  </a:lnTo>
                  <a:lnTo>
                    <a:pt x="678032" y="1716"/>
                  </a:lnTo>
                  <a:lnTo>
                    <a:pt x="665754" y="3664"/>
                  </a:lnTo>
                  <a:lnTo>
                    <a:pt x="653209" y="5066"/>
                  </a:lnTo>
                  <a:lnTo>
                    <a:pt x="640558" y="6301"/>
                  </a:lnTo>
                  <a:lnTo>
                    <a:pt x="627962" y="7746"/>
                  </a:lnTo>
                  <a:lnTo>
                    <a:pt x="615582" y="9778"/>
                  </a:lnTo>
                  <a:lnTo>
                    <a:pt x="603580" y="12775"/>
                  </a:lnTo>
                  <a:lnTo>
                    <a:pt x="592116" y="17114"/>
                  </a:lnTo>
                  <a:lnTo>
                    <a:pt x="581352" y="23173"/>
                  </a:lnTo>
                  <a:lnTo>
                    <a:pt x="571449" y="31330"/>
                  </a:lnTo>
                  <a:lnTo>
                    <a:pt x="570430" y="32227"/>
                  </a:lnTo>
                  <a:lnTo>
                    <a:pt x="560483" y="40442"/>
                  </a:lnTo>
                  <a:lnTo>
                    <a:pt x="550121" y="48051"/>
                  </a:lnTo>
                  <a:lnTo>
                    <a:pt x="539371" y="55046"/>
                  </a:lnTo>
                  <a:lnTo>
                    <a:pt x="528263" y="61418"/>
                  </a:lnTo>
                  <a:lnTo>
                    <a:pt x="516825" y="67160"/>
                  </a:lnTo>
                  <a:lnTo>
                    <a:pt x="505085" y="72264"/>
                  </a:lnTo>
                  <a:lnTo>
                    <a:pt x="493072" y="76721"/>
                  </a:lnTo>
                  <a:lnTo>
                    <a:pt x="480813" y="80525"/>
                  </a:lnTo>
                  <a:lnTo>
                    <a:pt x="468337" y="83667"/>
                  </a:lnTo>
                  <a:lnTo>
                    <a:pt x="467409" y="84829"/>
                  </a:lnTo>
                  <a:lnTo>
                    <a:pt x="459146" y="94512"/>
                  </a:lnTo>
                  <a:lnTo>
                    <a:pt x="450419" y="103721"/>
                  </a:lnTo>
                  <a:lnTo>
                    <a:pt x="441301" y="112533"/>
                  </a:lnTo>
                  <a:lnTo>
                    <a:pt x="431867" y="121023"/>
                  </a:lnTo>
                  <a:lnTo>
                    <a:pt x="422188" y="129268"/>
                  </a:lnTo>
                  <a:lnTo>
                    <a:pt x="412340" y="137343"/>
                  </a:lnTo>
                  <a:lnTo>
                    <a:pt x="402395" y="145326"/>
                  </a:lnTo>
                  <a:lnTo>
                    <a:pt x="392428" y="153293"/>
                  </a:lnTo>
                  <a:lnTo>
                    <a:pt x="382511" y="161319"/>
                  </a:lnTo>
                  <a:lnTo>
                    <a:pt x="372719" y="169481"/>
                  </a:lnTo>
                  <a:lnTo>
                    <a:pt x="364890" y="178478"/>
                  </a:lnTo>
                  <a:lnTo>
                    <a:pt x="359324" y="188221"/>
                  </a:lnTo>
                  <a:lnTo>
                    <a:pt x="355498" y="198638"/>
                  </a:lnTo>
                  <a:lnTo>
                    <a:pt x="352984" y="209568"/>
                  </a:lnTo>
                  <a:lnTo>
                    <a:pt x="351354" y="220851"/>
                  </a:lnTo>
                  <a:lnTo>
                    <a:pt x="350178" y="232327"/>
                  </a:lnTo>
                  <a:lnTo>
                    <a:pt x="349028" y="243836"/>
                  </a:lnTo>
                  <a:lnTo>
                    <a:pt x="347476" y="255219"/>
                  </a:lnTo>
                  <a:lnTo>
                    <a:pt x="345092" y="266315"/>
                  </a:lnTo>
                  <a:lnTo>
                    <a:pt x="341449" y="276964"/>
                  </a:lnTo>
                  <a:lnTo>
                    <a:pt x="336118" y="287006"/>
                  </a:lnTo>
                  <a:lnTo>
                    <a:pt x="330142" y="294808"/>
                  </a:lnTo>
                  <a:lnTo>
                    <a:pt x="321391" y="304218"/>
                  </a:lnTo>
                  <a:lnTo>
                    <a:pt x="311603" y="312464"/>
                  </a:lnTo>
                  <a:lnTo>
                    <a:pt x="300812" y="319252"/>
                  </a:lnTo>
                  <a:lnTo>
                    <a:pt x="294466" y="320123"/>
                  </a:lnTo>
                  <a:lnTo>
                    <a:pt x="282855" y="319938"/>
                  </a:lnTo>
                  <a:lnTo>
                    <a:pt x="271131" y="318477"/>
                  </a:lnTo>
                  <a:lnTo>
                    <a:pt x="259454" y="316889"/>
                  </a:lnTo>
                  <a:lnTo>
                    <a:pt x="247984" y="316322"/>
                  </a:lnTo>
                  <a:lnTo>
                    <a:pt x="236880" y="317925"/>
                  </a:lnTo>
                  <a:lnTo>
                    <a:pt x="226301" y="322846"/>
                  </a:lnTo>
                  <a:lnTo>
                    <a:pt x="218709" y="327596"/>
                  </a:lnTo>
                  <a:lnTo>
                    <a:pt x="207875" y="334279"/>
                  </a:lnTo>
                  <a:lnTo>
                    <a:pt x="196908" y="340783"/>
                  </a:lnTo>
                  <a:lnTo>
                    <a:pt x="185760" y="346973"/>
                  </a:lnTo>
                  <a:lnTo>
                    <a:pt x="174384" y="352714"/>
                  </a:lnTo>
                  <a:lnTo>
                    <a:pt x="162733" y="357872"/>
                  </a:lnTo>
                  <a:lnTo>
                    <a:pt x="150760" y="362312"/>
                  </a:lnTo>
                  <a:lnTo>
                    <a:pt x="138417" y="365899"/>
                  </a:lnTo>
                  <a:lnTo>
                    <a:pt x="129805" y="365378"/>
                  </a:lnTo>
                  <a:lnTo>
                    <a:pt x="117175" y="364309"/>
                  </a:lnTo>
                  <a:lnTo>
                    <a:pt x="104553" y="362982"/>
                  </a:lnTo>
                  <a:lnTo>
                    <a:pt x="91933" y="361513"/>
                  </a:lnTo>
                  <a:lnTo>
                    <a:pt x="79307" y="360019"/>
                  </a:lnTo>
                  <a:lnTo>
                    <a:pt x="66667" y="358616"/>
                  </a:lnTo>
                  <a:lnTo>
                    <a:pt x="54008" y="357421"/>
                  </a:lnTo>
                  <a:lnTo>
                    <a:pt x="41321" y="356550"/>
                  </a:lnTo>
                  <a:lnTo>
                    <a:pt x="28600" y="356120"/>
                  </a:lnTo>
                  <a:lnTo>
                    <a:pt x="29124" y="359280"/>
                  </a:lnTo>
                  <a:lnTo>
                    <a:pt x="31476" y="371766"/>
                  </a:lnTo>
                  <a:lnTo>
                    <a:pt x="34204" y="384171"/>
                  </a:lnTo>
                  <a:lnTo>
                    <a:pt x="37229" y="396511"/>
                  </a:lnTo>
                  <a:lnTo>
                    <a:pt x="40474" y="408803"/>
                  </a:lnTo>
                  <a:lnTo>
                    <a:pt x="43860" y="421064"/>
                  </a:lnTo>
                  <a:lnTo>
                    <a:pt x="47309" y="433310"/>
                  </a:lnTo>
                  <a:lnTo>
                    <a:pt x="50743" y="445558"/>
                  </a:lnTo>
                  <a:lnTo>
                    <a:pt x="54083" y="457825"/>
                  </a:lnTo>
                  <a:lnTo>
                    <a:pt x="57252" y="470128"/>
                  </a:lnTo>
                  <a:lnTo>
                    <a:pt x="60171" y="482483"/>
                  </a:lnTo>
                  <a:lnTo>
                    <a:pt x="62762" y="494906"/>
                  </a:lnTo>
                  <a:lnTo>
                    <a:pt x="64947" y="507415"/>
                  </a:lnTo>
                  <a:lnTo>
                    <a:pt x="66756" y="516485"/>
                  </a:lnTo>
                  <a:lnTo>
                    <a:pt x="69068" y="528773"/>
                  </a:lnTo>
                  <a:lnTo>
                    <a:pt x="70944" y="541130"/>
                  </a:lnTo>
                  <a:lnTo>
                    <a:pt x="72054" y="553513"/>
                  </a:lnTo>
                  <a:lnTo>
                    <a:pt x="72073" y="565882"/>
                  </a:lnTo>
                  <a:lnTo>
                    <a:pt x="70673" y="578194"/>
                  </a:lnTo>
                  <a:lnTo>
                    <a:pt x="67525" y="590409"/>
                  </a:lnTo>
                  <a:lnTo>
                    <a:pt x="61653" y="591956"/>
                  </a:lnTo>
                  <a:lnTo>
                    <a:pt x="49367" y="595147"/>
                  </a:lnTo>
                  <a:lnTo>
                    <a:pt x="37070" y="598272"/>
                  </a:lnTo>
                  <a:lnTo>
                    <a:pt x="24749" y="601322"/>
                  </a:lnTo>
                  <a:lnTo>
                    <a:pt x="12396" y="604288"/>
                  </a:lnTo>
                  <a:lnTo>
                    <a:pt x="0" y="607161"/>
                  </a:lnTo>
                  <a:lnTo>
                    <a:pt x="493" y="611170"/>
                  </a:lnTo>
                  <a:lnTo>
                    <a:pt x="1173" y="623704"/>
                  </a:lnTo>
                  <a:lnTo>
                    <a:pt x="2211" y="636243"/>
                  </a:lnTo>
                  <a:lnTo>
                    <a:pt x="5664" y="6481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83" name="object 31"/>
            <p:cNvSpPr txBox="1"/>
            <p:nvPr/>
          </p:nvSpPr>
          <p:spPr>
            <a:xfrm>
              <a:off x="4003612" y="2096369"/>
              <a:ext cx="480795" cy="181534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sz="1600" b="1" baseline="8050" dirty="0">
                  <a:solidFill>
                    <a:srgbClr val="800000"/>
                  </a:solidFill>
                  <a:latin typeface="B Roya"/>
                  <a:cs typeface="B Roya"/>
                </a:rPr>
                <a:t>ﻥﺍﺭﺍﺪﻧﺯﺎﻣ</a:t>
              </a:r>
              <a:endParaRPr sz="1100" b="1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  <p:sp>
          <p:nvSpPr>
            <p:cNvPr id="84" name="object 13"/>
            <p:cNvSpPr txBox="1"/>
            <p:nvPr/>
          </p:nvSpPr>
          <p:spPr>
            <a:xfrm rot="2040000">
              <a:off x="3225903" y="1836307"/>
              <a:ext cx="324878" cy="146203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290"/>
                </a:lnSpc>
                <a:spcBef>
                  <a:spcPts val="64"/>
                </a:spcBef>
              </a:pPr>
              <a:r>
                <a:rPr sz="1400" b="1" baseline="6440" dirty="0">
                  <a:solidFill>
                    <a:srgbClr val="800000"/>
                  </a:solidFill>
                  <a:latin typeface="B Roya"/>
                  <a:cs typeface="B Roya"/>
                </a:rPr>
                <a:t>ﻥﻼﻴﮔ</a:t>
              </a:r>
              <a:endParaRPr sz="1050" b="1" dirty="0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  <p:sp>
          <p:nvSpPr>
            <p:cNvPr id="85" name="object 2"/>
            <p:cNvSpPr txBox="1"/>
            <p:nvPr/>
          </p:nvSpPr>
          <p:spPr>
            <a:xfrm rot="19500000">
              <a:off x="4796126" y="1722831"/>
              <a:ext cx="406479" cy="162180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10"/>
                </a:lnSpc>
                <a:spcBef>
                  <a:spcPts val="75"/>
                </a:spcBef>
              </a:pPr>
              <a:r>
                <a:rPr sz="1600" b="1" baseline="6708" dirty="0">
                  <a:solidFill>
                    <a:srgbClr val="800000"/>
                  </a:solidFill>
                  <a:latin typeface="B Roya"/>
                  <a:cs typeface="B Roya"/>
                </a:rPr>
                <a:t>ﻥﺎ</a:t>
              </a:r>
              <a:r>
                <a:rPr sz="1600" b="1" spc="-19" baseline="6708" dirty="0">
                  <a:solidFill>
                    <a:srgbClr val="800000"/>
                  </a:solidFill>
                  <a:latin typeface="B Roya"/>
                  <a:cs typeface="B Roya"/>
                </a:rPr>
                <a:t>ﺘ</a:t>
              </a:r>
              <a:r>
                <a:rPr sz="1600" b="1" baseline="6708" dirty="0">
                  <a:solidFill>
                    <a:srgbClr val="800000"/>
                  </a:solidFill>
                  <a:latin typeface="B Roya"/>
                  <a:cs typeface="B Roya"/>
                </a:rPr>
                <a:t>ﺴﻠﮔ</a:t>
              </a:r>
              <a:endParaRPr sz="1100" b="1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  <p:sp>
          <p:nvSpPr>
            <p:cNvPr id="51" name="object 66"/>
            <p:cNvSpPr/>
            <p:nvPr/>
          </p:nvSpPr>
          <p:spPr>
            <a:xfrm>
              <a:off x="3510737" y="2556667"/>
              <a:ext cx="559094" cy="379297"/>
            </a:xfrm>
            <a:custGeom>
              <a:avLst/>
              <a:gdLst/>
              <a:ahLst/>
              <a:cxnLst/>
              <a:rect l="l" t="t" r="r" b="b"/>
              <a:pathLst>
                <a:path w="699669" h="448500">
                  <a:moveTo>
                    <a:pt x="230" y="250323"/>
                  </a:moveTo>
                  <a:lnTo>
                    <a:pt x="0" y="261096"/>
                  </a:lnTo>
                  <a:lnTo>
                    <a:pt x="2071" y="272077"/>
                  </a:lnTo>
                  <a:lnTo>
                    <a:pt x="6808" y="283286"/>
                  </a:lnTo>
                  <a:lnTo>
                    <a:pt x="10144" y="283239"/>
                  </a:lnTo>
                  <a:lnTo>
                    <a:pt x="22784" y="282897"/>
                  </a:lnTo>
                  <a:lnTo>
                    <a:pt x="35462" y="282489"/>
                  </a:lnTo>
                  <a:lnTo>
                    <a:pt x="48149" y="282272"/>
                  </a:lnTo>
                  <a:lnTo>
                    <a:pt x="60812" y="282504"/>
                  </a:lnTo>
                  <a:lnTo>
                    <a:pt x="73420" y="283442"/>
                  </a:lnTo>
                  <a:lnTo>
                    <a:pt x="85942" y="285343"/>
                  </a:lnTo>
                  <a:lnTo>
                    <a:pt x="92276" y="292236"/>
                  </a:lnTo>
                  <a:lnTo>
                    <a:pt x="98413" y="302847"/>
                  </a:lnTo>
                  <a:lnTo>
                    <a:pt x="102310" y="314500"/>
                  </a:lnTo>
                  <a:lnTo>
                    <a:pt x="104699" y="326830"/>
                  </a:lnTo>
                  <a:lnTo>
                    <a:pt x="106317" y="339470"/>
                  </a:lnTo>
                  <a:lnTo>
                    <a:pt x="107897" y="352056"/>
                  </a:lnTo>
                  <a:lnTo>
                    <a:pt x="110173" y="364223"/>
                  </a:lnTo>
                  <a:lnTo>
                    <a:pt x="120952" y="370322"/>
                  </a:lnTo>
                  <a:lnTo>
                    <a:pt x="131081" y="378244"/>
                  </a:lnTo>
                  <a:lnTo>
                    <a:pt x="139859" y="387476"/>
                  </a:lnTo>
                  <a:lnTo>
                    <a:pt x="147376" y="397879"/>
                  </a:lnTo>
                  <a:lnTo>
                    <a:pt x="153722" y="409308"/>
                  </a:lnTo>
                  <a:lnTo>
                    <a:pt x="159078" y="409996"/>
                  </a:lnTo>
                  <a:lnTo>
                    <a:pt x="171600" y="410345"/>
                  </a:lnTo>
                  <a:lnTo>
                    <a:pt x="184030" y="409318"/>
                  </a:lnTo>
                  <a:lnTo>
                    <a:pt x="196406" y="407423"/>
                  </a:lnTo>
                  <a:lnTo>
                    <a:pt x="208771" y="405166"/>
                  </a:lnTo>
                  <a:lnTo>
                    <a:pt x="221166" y="403056"/>
                  </a:lnTo>
                  <a:lnTo>
                    <a:pt x="233630" y="401599"/>
                  </a:lnTo>
                  <a:lnTo>
                    <a:pt x="240917" y="404877"/>
                  </a:lnTo>
                  <a:lnTo>
                    <a:pt x="252215" y="410587"/>
                  </a:lnTo>
                  <a:lnTo>
                    <a:pt x="263288" y="416772"/>
                  </a:lnTo>
                  <a:lnTo>
                    <a:pt x="274225" y="423251"/>
                  </a:lnTo>
                  <a:lnTo>
                    <a:pt x="285119" y="429844"/>
                  </a:lnTo>
                  <a:lnTo>
                    <a:pt x="296059" y="436370"/>
                  </a:lnTo>
                  <a:lnTo>
                    <a:pt x="307136" y="442649"/>
                  </a:lnTo>
                  <a:lnTo>
                    <a:pt x="318441" y="448500"/>
                  </a:lnTo>
                  <a:lnTo>
                    <a:pt x="326639" y="440744"/>
                  </a:lnTo>
                  <a:lnTo>
                    <a:pt x="335921" y="432121"/>
                  </a:lnTo>
                  <a:lnTo>
                    <a:pt x="345304" y="423547"/>
                  </a:lnTo>
                  <a:lnTo>
                    <a:pt x="354788" y="414997"/>
                  </a:lnTo>
                  <a:lnTo>
                    <a:pt x="355563" y="404521"/>
                  </a:lnTo>
                  <a:lnTo>
                    <a:pt x="356535" y="391879"/>
                  </a:lnTo>
                  <a:lnTo>
                    <a:pt x="357592" y="379217"/>
                  </a:lnTo>
                  <a:lnTo>
                    <a:pt x="358782" y="366551"/>
                  </a:lnTo>
                  <a:lnTo>
                    <a:pt x="360151" y="353898"/>
                  </a:lnTo>
                  <a:lnTo>
                    <a:pt x="361748" y="341274"/>
                  </a:lnTo>
                  <a:lnTo>
                    <a:pt x="372709" y="336439"/>
                  </a:lnTo>
                  <a:lnTo>
                    <a:pt x="384239" y="330877"/>
                  </a:lnTo>
                  <a:lnTo>
                    <a:pt x="395784" y="325254"/>
                  </a:lnTo>
                  <a:lnTo>
                    <a:pt x="407449" y="319967"/>
                  </a:lnTo>
                  <a:lnTo>
                    <a:pt x="419341" y="315413"/>
                  </a:lnTo>
                  <a:lnTo>
                    <a:pt x="431567" y="311990"/>
                  </a:lnTo>
                  <a:lnTo>
                    <a:pt x="444234" y="310095"/>
                  </a:lnTo>
                  <a:lnTo>
                    <a:pt x="453108" y="311896"/>
                  </a:lnTo>
                  <a:lnTo>
                    <a:pt x="465147" y="316314"/>
                  </a:lnTo>
                  <a:lnTo>
                    <a:pt x="476390" y="322437"/>
                  </a:lnTo>
                  <a:lnTo>
                    <a:pt x="486990" y="329780"/>
                  </a:lnTo>
                  <a:lnTo>
                    <a:pt x="497100" y="337856"/>
                  </a:lnTo>
                  <a:lnTo>
                    <a:pt x="506870" y="346176"/>
                  </a:lnTo>
                  <a:lnTo>
                    <a:pt x="510591" y="346211"/>
                  </a:lnTo>
                  <a:lnTo>
                    <a:pt x="523312" y="346383"/>
                  </a:lnTo>
                  <a:lnTo>
                    <a:pt x="536030" y="346579"/>
                  </a:lnTo>
                  <a:lnTo>
                    <a:pt x="548738" y="346727"/>
                  </a:lnTo>
                  <a:lnTo>
                    <a:pt x="561434" y="346754"/>
                  </a:lnTo>
                  <a:lnTo>
                    <a:pt x="574113" y="346588"/>
                  </a:lnTo>
                  <a:lnTo>
                    <a:pt x="586771" y="346157"/>
                  </a:lnTo>
                  <a:lnTo>
                    <a:pt x="599403" y="345389"/>
                  </a:lnTo>
                  <a:lnTo>
                    <a:pt x="602440" y="345389"/>
                  </a:lnTo>
                  <a:lnTo>
                    <a:pt x="615992" y="343338"/>
                  </a:lnTo>
                  <a:lnTo>
                    <a:pt x="628188" y="338268"/>
                  </a:lnTo>
                  <a:lnTo>
                    <a:pt x="639011" y="330680"/>
                  </a:lnTo>
                  <a:lnTo>
                    <a:pt x="648439" y="321072"/>
                  </a:lnTo>
                  <a:lnTo>
                    <a:pt x="656455" y="309944"/>
                  </a:lnTo>
                  <a:lnTo>
                    <a:pt x="663039" y="297796"/>
                  </a:lnTo>
                  <a:lnTo>
                    <a:pt x="668170" y="285128"/>
                  </a:lnTo>
                  <a:lnTo>
                    <a:pt x="671831" y="272440"/>
                  </a:lnTo>
                  <a:lnTo>
                    <a:pt x="672072" y="271241"/>
                  </a:lnTo>
                  <a:lnTo>
                    <a:pt x="675018" y="258860"/>
                  </a:lnTo>
                  <a:lnTo>
                    <a:pt x="678584" y="246623"/>
                  </a:lnTo>
                  <a:lnTo>
                    <a:pt x="682518" y="234474"/>
                  </a:lnTo>
                  <a:lnTo>
                    <a:pt x="686565" y="222358"/>
                  </a:lnTo>
                  <a:lnTo>
                    <a:pt x="690475" y="210219"/>
                  </a:lnTo>
                  <a:lnTo>
                    <a:pt x="693992" y="198001"/>
                  </a:lnTo>
                  <a:lnTo>
                    <a:pt x="696866" y="185650"/>
                  </a:lnTo>
                  <a:lnTo>
                    <a:pt x="698842" y="173110"/>
                  </a:lnTo>
                  <a:lnTo>
                    <a:pt x="699669" y="160324"/>
                  </a:lnTo>
                  <a:lnTo>
                    <a:pt x="695690" y="156715"/>
                  </a:lnTo>
                  <a:lnTo>
                    <a:pt x="686283" y="148143"/>
                  </a:lnTo>
                  <a:lnTo>
                    <a:pt x="676896" y="139623"/>
                  </a:lnTo>
                  <a:lnTo>
                    <a:pt x="667449" y="131191"/>
                  </a:lnTo>
                  <a:lnTo>
                    <a:pt x="659541" y="124635"/>
                  </a:lnTo>
                  <a:lnTo>
                    <a:pt x="648941" y="117585"/>
                  </a:lnTo>
                  <a:lnTo>
                    <a:pt x="637742" y="111645"/>
                  </a:lnTo>
                  <a:lnTo>
                    <a:pt x="626077" y="106571"/>
                  </a:lnTo>
                  <a:lnTo>
                    <a:pt x="614079" y="102120"/>
                  </a:lnTo>
                  <a:lnTo>
                    <a:pt x="601883" y="98048"/>
                  </a:lnTo>
                  <a:lnTo>
                    <a:pt x="589620" y="94111"/>
                  </a:lnTo>
                  <a:lnTo>
                    <a:pt x="577425" y="90067"/>
                  </a:lnTo>
                  <a:lnTo>
                    <a:pt x="565431" y="85672"/>
                  </a:lnTo>
                  <a:lnTo>
                    <a:pt x="553772" y="80683"/>
                  </a:lnTo>
                  <a:lnTo>
                    <a:pt x="552733" y="80199"/>
                  </a:lnTo>
                  <a:lnTo>
                    <a:pt x="541150" y="74996"/>
                  </a:lnTo>
                  <a:lnTo>
                    <a:pt x="529464" y="70044"/>
                  </a:lnTo>
                  <a:lnTo>
                    <a:pt x="517694" y="65291"/>
                  </a:lnTo>
                  <a:lnTo>
                    <a:pt x="505862" y="60685"/>
                  </a:lnTo>
                  <a:lnTo>
                    <a:pt x="493989" y="56175"/>
                  </a:lnTo>
                  <a:lnTo>
                    <a:pt x="482096" y="51710"/>
                  </a:lnTo>
                  <a:lnTo>
                    <a:pt x="470204" y="47236"/>
                  </a:lnTo>
                  <a:lnTo>
                    <a:pt x="458334" y="42704"/>
                  </a:lnTo>
                  <a:lnTo>
                    <a:pt x="446506" y="38060"/>
                  </a:lnTo>
                  <a:lnTo>
                    <a:pt x="434743" y="33254"/>
                  </a:lnTo>
                  <a:lnTo>
                    <a:pt x="423065" y="28234"/>
                  </a:lnTo>
                  <a:lnTo>
                    <a:pt x="411493" y="22948"/>
                  </a:lnTo>
                  <a:lnTo>
                    <a:pt x="400545" y="18116"/>
                  </a:lnTo>
                  <a:lnTo>
                    <a:pt x="388609" y="14100"/>
                  </a:lnTo>
                  <a:lnTo>
                    <a:pt x="376439" y="11055"/>
                  </a:lnTo>
                  <a:lnTo>
                    <a:pt x="364084" y="8779"/>
                  </a:lnTo>
                  <a:lnTo>
                    <a:pt x="351593" y="7071"/>
                  </a:lnTo>
                  <a:lnTo>
                    <a:pt x="339014" y="5730"/>
                  </a:lnTo>
                  <a:lnTo>
                    <a:pt x="326396" y="4554"/>
                  </a:lnTo>
                  <a:lnTo>
                    <a:pt x="313788" y="3341"/>
                  </a:lnTo>
                  <a:lnTo>
                    <a:pt x="301240" y="1890"/>
                  </a:lnTo>
                  <a:lnTo>
                    <a:pt x="288799" y="0"/>
                  </a:lnTo>
                  <a:lnTo>
                    <a:pt x="288786" y="15593"/>
                  </a:lnTo>
                  <a:lnTo>
                    <a:pt x="289040" y="28225"/>
                  </a:lnTo>
                  <a:lnTo>
                    <a:pt x="289365" y="40882"/>
                  </a:lnTo>
                  <a:lnTo>
                    <a:pt x="289608" y="53541"/>
                  </a:lnTo>
                  <a:lnTo>
                    <a:pt x="289618" y="66183"/>
                  </a:lnTo>
                  <a:lnTo>
                    <a:pt x="289240" y="78784"/>
                  </a:lnTo>
                  <a:lnTo>
                    <a:pt x="288323" y="91324"/>
                  </a:lnTo>
                  <a:lnTo>
                    <a:pt x="286714" y="103780"/>
                  </a:lnTo>
                  <a:lnTo>
                    <a:pt x="284261" y="116132"/>
                  </a:lnTo>
                  <a:lnTo>
                    <a:pt x="280810" y="128358"/>
                  </a:lnTo>
                  <a:lnTo>
                    <a:pt x="265772" y="133492"/>
                  </a:lnTo>
                  <a:lnTo>
                    <a:pt x="253498" y="136773"/>
                  </a:lnTo>
                  <a:lnTo>
                    <a:pt x="241072" y="139324"/>
                  </a:lnTo>
                  <a:lnTo>
                    <a:pt x="228518" y="141160"/>
                  </a:lnTo>
                  <a:lnTo>
                    <a:pt x="215862" y="142297"/>
                  </a:lnTo>
                  <a:lnTo>
                    <a:pt x="203126" y="142754"/>
                  </a:lnTo>
                  <a:lnTo>
                    <a:pt x="190336" y="142544"/>
                  </a:lnTo>
                  <a:lnTo>
                    <a:pt x="181805" y="151222"/>
                  </a:lnTo>
                  <a:lnTo>
                    <a:pt x="172776" y="160145"/>
                  </a:lnTo>
                  <a:lnTo>
                    <a:pt x="163587" y="168921"/>
                  </a:lnTo>
                  <a:lnTo>
                    <a:pt x="154223" y="177522"/>
                  </a:lnTo>
                  <a:lnTo>
                    <a:pt x="144670" y="185922"/>
                  </a:lnTo>
                  <a:lnTo>
                    <a:pt x="134913" y="194094"/>
                  </a:lnTo>
                  <a:lnTo>
                    <a:pt x="128821" y="191432"/>
                  </a:lnTo>
                  <a:lnTo>
                    <a:pt x="117122" y="186518"/>
                  </a:lnTo>
                  <a:lnTo>
                    <a:pt x="105334" y="181827"/>
                  </a:lnTo>
                  <a:lnTo>
                    <a:pt x="93455" y="177365"/>
                  </a:lnTo>
                  <a:lnTo>
                    <a:pt x="81481" y="173134"/>
                  </a:lnTo>
                  <a:lnTo>
                    <a:pt x="69410" y="169140"/>
                  </a:lnTo>
                  <a:lnTo>
                    <a:pt x="57236" y="165385"/>
                  </a:lnTo>
                  <a:lnTo>
                    <a:pt x="44959" y="161874"/>
                  </a:lnTo>
                  <a:lnTo>
                    <a:pt x="41411" y="169173"/>
                  </a:lnTo>
                  <a:lnTo>
                    <a:pt x="35826" y="179016"/>
                  </a:lnTo>
                  <a:lnTo>
                    <a:pt x="29640" y="188905"/>
                  </a:lnTo>
                  <a:lnTo>
                    <a:pt x="23216" y="198859"/>
                  </a:lnTo>
                  <a:lnTo>
                    <a:pt x="16917" y="208899"/>
                  </a:lnTo>
                  <a:lnTo>
                    <a:pt x="11107" y="219045"/>
                  </a:lnTo>
                  <a:lnTo>
                    <a:pt x="6146" y="229317"/>
                  </a:lnTo>
                  <a:lnTo>
                    <a:pt x="2400" y="239736"/>
                  </a:lnTo>
                  <a:lnTo>
                    <a:pt x="230" y="25032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55" name="object 28"/>
            <p:cNvSpPr txBox="1"/>
            <p:nvPr/>
          </p:nvSpPr>
          <p:spPr>
            <a:xfrm>
              <a:off x="3678289" y="2563300"/>
              <a:ext cx="377976" cy="215816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 marR="28388">
                <a:lnSpc>
                  <a:spcPts val="2225"/>
                </a:lnSpc>
                <a:spcBef>
                  <a:spcPts val="193"/>
                </a:spcBef>
              </a:pPr>
              <a:r>
                <a:rPr sz="1600" b="1" baseline="5366" dirty="0" err="1">
                  <a:solidFill>
                    <a:srgbClr val="800000"/>
                  </a:solidFill>
                  <a:latin typeface="B Roya"/>
                  <a:cs typeface="B Roya"/>
                </a:rPr>
                <a:t>ﻢﻗ</a:t>
              </a:r>
              <a:endParaRPr sz="1100" b="1" dirty="0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  <p:sp>
          <p:nvSpPr>
            <p:cNvPr id="42" name="object 58"/>
            <p:cNvSpPr/>
            <p:nvPr/>
          </p:nvSpPr>
          <p:spPr>
            <a:xfrm>
              <a:off x="4022508" y="1805680"/>
              <a:ext cx="1496774" cy="1100488"/>
            </a:xfrm>
            <a:custGeom>
              <a:avLst/>
              <a:gdLst/>
              <a:ahLst/>
              <a:cxnLst/>
              <a:rect l="l" t="t" r="r" b="b"/>
              <a:pathLst>
                <a:path w="1873112" h="1301274">
                  <a:moveTo>
                    <a:pt x="1786003" y="300336"/>
                  </a:moveTo>
                  <a:lnTo>
                    <a:pt x="1792582" y="290075"/>
                  </a:lnTo>
                  <a:lnTo>
                    <a:pt x="1797954" y="279432"/>
                  </a:lnTo>
                  <a:lnTo>
                    <a:pt x="1801092" y="268086"/>
                  </a:lnTo>
                  <a:lnTo>
                    <a:pt x="1800974" y="255714"/>
                  </a:lnTo>
                  <a:lnTo>
                    <a:pt x="1801459" y="252068"/>
                  </a:lnTo>
                  <a:lnTo>
                    <a:pt x="1801339" y="239085"/>
                  </a:lnTo>
                  <a:lnTo>
                    <a:pt x="1798474" y="226954"/>
                  </a:lnTo>
                  <a:lnTo>
                    <a:pt x="1793207" y="215789"/>
                  </a:lnTo>
                  <a:lnTo>
                    <a:pt x="1785883" y="205700"/>
                  </a:lnTo>
                  <a:lnTo>
                    <a:pt x="1776846" y="196801"/>
                  </a:lnTo>
                  <a:lnTo>
                    <a:pt x="1766443" y="189204"/>
                  </a:lnTo>
                  <a:lnTo>
                    <a:pt x="1759424" y="195063"/>
                  </a:lnTo>
                  <a:lnTo>
                    <a:pt x="1749095" y="202604"/>
                  </a:lnTo>
                  <a:lnTo>
                    <a:pt x="1738284" y="209328"/>
                  </a:lnTo>
                  <a:lnTo>
                    <a:pt x="1727039" y="215253"/>
                  </a:lnTo>
                  <a:lnTo>
                    <a:pt x="1715401" y="220395"/>
                  </a:lnTo>
                  <a:lnTo>
                    <a:pt x="1706602" y="217323"/>
                  </a:lnTo>
                  <a:lnTo>
                    <a:pt x="1694480" y="213473"/>
                  </a:lnTo>
                  <a:lnTo>
                    <a:pt x="1682257" y="209933"/>
                  </a:lnTo>
                  <a:lnTo>
                    <a:pt x="1669974" y="206606"/>
                  </a:lnTo>
                  <a:lnTo>
                    <a:pt x="1657672" y="203397"/>
                  </a:lnTo>
                  <a:lnTo>
                    <a:pt x="1645390" y="200210"/>
                  </a:lnTo>
                  <a:lnTo>
                    <a:pt x="1633169" y="196951"/>
                  </a:lnTo>
                  <a:lnTo>
                    <a:pt x="1619882" y="191789"/>
                  </a:lnTo>
                  <a:lnTo>
                    <a:pt x="1610665" y="183455"/>
                  </a:lnTo>
                  <a:lnTo>
                    <a:pt x="1603741" y="172716"/>
                  </a:lnTo>
                  <a:lnTo>
                    <a:pt x="1598203" y="160512"/>
                  </a:lnTo>
                  <a:lnTo>
                    <a:pt x="1593147" y="147782"/>
                  </a:lnTo>
                  <a:lnTo>
                    <a:pt x="1587667" y="135468"/>
                  </a:lnTo>
                  <a:lnTo>
                    <a:pt x="1580857" y="124510"/>
                  </a:lnTo>
                  <a:lnTo>
                    <a:pt x="1574406" y="122011"/>
                  </a:lnTo>
                  <a:lnTo>
                    <a:pt x="1562309" y="118136"/>
                  </a:lnTo>
                  <a:lnTo>
                    <a:pt x="1550070" y="114692"/>
                  </a:lnTo>
                  <a:lnTo>
                    <a:pt x="1537886" y="111087"/>
                  </a:lnTo>
                  <a:lnTo>
                    <a:pt x="1525955" y="106730"/>
                  </a:lnTo>
                  <a:lnTo>
                    <a:pt x="1520005" y="97371"/>
                  </a:lnTo>
                  <a:lnTo>
                    <a:pt x="1516249" y="86694"/>
                  </a:lnTo>
                  <a:lnTo>
                    <a:pt x="1514329" y="75371"/>
                  </a:lnTo>
                  <a:lnTo>
                    <a:pt x="1513519" y="63638"/>
                  </a:lnTo>
                  <a:lnTo>
                    <a:pt x="1513095" y="51727"/>
                  </a:lnTo>
                  <a:lnTo>
                    <a:pt x="1512330" y="39873"/>
                  </a:lnTo>
                  <a:lnTo>
                    <a:pt x="1510500" y="28310"/>
                  </a:lnTo>
                  <a:lnTo>
                    <a:pt x="1506880" y="17272"/>
                  </a:lnTo>
                  <a:lnTo>
                    <a:pt x="1501099" y="15378"/>
                  </a:lnTo>
                  <a:lnTo>
                    <a:pt x="1488850" y="11968"/>
                  </a:lnTo>
                  <a:lnTo>
                    <a:pt x="1476454" y="9154"/>
                  </a:lnTo>
                  <a:lnTo>
                    <a:pt x="1463964" y="6743"/>
                  </a:lnTo>
                  <a:lnTo>
                    <a:pt x="1451432" y="4543"/>
                  </a:lnTo>
                  <a:lnTo>
                    <a:pt x="1438910" y="2359"/>
                  </a:lnTo>
                  <a:lnTo>
                    <a:pt x="1426451" y="0"/>
                  </a:lnTo>
                  <a:lnTo>
                    <a:pt x="1420725" y="6761"/>
                  </a:lnTo>
                  <a:lnTo>
                    <a:pt x="1412277" y="16308"/>
                  </a:lnTo>
                  <a:lnTo>
                    <a:pt x="1404223" y="26165"/>
                  </a:lnTo>
                  <a:lnTo>
                    <a:pt x="1397330" y="36855"/>
                  </a:lnTo>
                  <a:lnTo>
                    <a:pt x="1397438" y="39472"/>
                  </a:lnTo>
                  <a:lnTo>
                    <a:pt x="1397306" y="52304"/>
                  </a:lnTo>
                  <a:lnTo>
                    <a:pt x="1396124" y="64950"/>
                  </a:lnTo>
                  <a:lnTo>
                    <a:pt x="1393973" y="77408"/>
                  </a:lnTo>
                  <a:lnTo>
                    <a:pt x="1390937" y="89676"/>
                  </a:lnTo>
                  <a:lnTo>
                    <a:pt x="1387098" y="101753"/>
                  </a:lnTo>
                  <a:lnTo>
                    <a:pt x="1382539" y="113638"/>
                  </a:lnTo>
                  <a:lnTo>
                    <a:pt x="1377342" y="125327"/>
                  </a:lnTo>
                  <a:lnTo>
                    <a:pt x="1371590" y="136822"/>
                  </a:lnTo>
                  <a:lnTo>
                    <a:pt x="1365365" y="148118"/>
                  </a:lnTo>
                  <a:lnTo>
                    <a:pt x="1358751" y="159216"/>
                  </a:lnTo>
                  <a:lnTo>
                    <a:pt x="1351829" y="170113"/>
                  </a:lnTo>
                  <a:lnTo>
                    <a:pt x="1344682" y="180808"/>
                  </a:lnTo>
                  <a:lnTo>
                    <a:pt x="1337393" y="191300"/>
                  </a:lnTo>
                  <a:lnTo>
                    <a:pt x="1330045" y="201587"/>
                  </a:lnTo>
                  <a:lnTo>
                    <a:pt x="1328117" y="201433"/>
                  </a:lnTo>
                  <a:lnTo>
                    <a:pt x="1315664" y="200345"/>
                  </a:lnTo>
                  <a:lnTo>
                    <a:pt x="1303154" y="199163"/>
                  </a:lnTo>
                  <a:lnTo>
                    <a:pt x="1290603" y="198000"/>
                  </a:lnTo>
                  <a:lnTo>
                    <a:pt x="1278027" y="196968"/>
                  </a:lnTo>
                  <a:lnTo>
                    <a:pt x="1265441" y="196180"/>
                  </a:lnTo>
                  <a:lnTo>
                    <a:pt x="1252862" y="195749"/>
                  </a:lnTo>
                  <a:lnTo>
                    <a:pt x="1240303" y="195786"/>
                  </a:lnTo>
                  <a:lnTo>
                    <a:pt x="1227782" y="196406"/>
                  </a:lnTo>
                  <a:lnTo>
                    <a:pt x="1215314" y="197720"/>
                  </a:lnTo>
                  <a:lnTo>
                    <a:pt x="1202915" y="199841"/>
                  </a:lnTo>
                  <a:lnTo>
                    <a:pt x="1190599" y="202882"/>
                  </a:lnTo>
                  <a:lnTo>
                    <a:pt x="1178292" y="207604"/>
                  </a:lnTo>
                  <a:lnTo>
                    <a:pt x="1167084" y="213561"/>
                  </a:lnTo>
                  <a:lnTo>
                    <a:pt x="1156362" y="220404"/>
                  </a:lnTo>
                  <a:lnTo>
                    <a:pt x="1145871" y="227674"/>
                  </a:lnTo>
                  <a:lnTo>
                    <a:pt x="1135359" y="234913"/>
                  </a:lnTo>
                  <a:lnTo>
                    <a:pt x="1124572" y="241660"/>
                  </a:lnTo>
                  <a:lnTo>
                    <a:pt x="1113256" y="247459"/>
                  </a:lnTo>
                  <a:lnTo>
                    <a:pt x="1104646" y="249241"/>
                  </a:lnTo>
                  <a:lnTo>
                    <a:pt x="1092299" y="250048"/>
                  </a:lnTo>
                  <a:lnTo>
                    <a:pt x="1079865" y="249489"/>
                  </a:lnTo>
                  <a:lnTo>
                    <a:pt x="1067380" y="248297"/>
                  </a:lnTo>
                  <a:lnTo>
                    <a:pt x="1054876" y="247206"/>
                  </a:lnTo>
                  <a:lnTo>
                    <a:pt x="1042390" y="246951"/>
                  </a:lnTo>
                  <a:lnTo>
                    <a:pt x="1036006" y="251108"/>
                  </a:lnTo>
                  <a:lnTo>
                    <a:pt x="1026033" y="259026"/>
                  </a:lnTo>
                  <a:lnTo>
                    <a:pt x="1016650" y="267750"/>
                  </a:lnTo>
                  <a:lnTo>
                    <a:pt x="1007522" y="276808"/>
                  </a:lnTo>
                  <a:lnTo>
                    <a:pt x="998314" y="285733"/>
                  </a:lnTo>
                  <a:lnTo>
                    <a:pt x="988691" y="294054"/>
                  </a:lnTo>
                  <a:lnTo>
                    <a:pt x="978319" y="301303"/>
                  </a:lnTo>
                  <a:lnTo>
                    <a:pt x="966863" y="307009"/>
                  </a:lnTo>
                  <a:lnTo>
                    <a:pt x="964273" y="307518"/>
                  </a:lnTo>
                  <a:lnTo>
                    <a:pt x="951714" y="309449"/>
                  </a:lnTo>
                  <a:lnTo>
                    <a:pt x="939096" y="310764"/>
                  </a:lnTo>
                  <a:lnTo>
                    <a:pt x="926440" y="311811"/>
                  </a:lnTo>
                  <a:lnTo>
                    <a:pt x="913765" y="312940"/>
                  </a:lnTo>
                  <a:lnTo>
                    <a:pt x="903627" y="311962"/>
                  </a:lnTo>
                  <a:lnTo>
                    <a:pt x="890987" y="311099"/>
                  </a:lnTo>
                  <a:lnTo>
                    <a:pt x="878313" y="310552"/>
                  </a:lnTo>
                  <a:lnTo>
                    <a:pt x="865614" y="310244"/>
                  </a:lnTo>
                  <a:lnTo>
                    <a:pt x="852902" y="310097"/>
                  </a:lnTo>
                  <a:lnTo>
                    <a:pt x="827475" y="309974"/>
                  </a:lnTo>
                  <a:lnTo>
                    <a:pt x="814781" y="309841"/>
                  </a:lnTo>
                  <a:lnTo>
                    <a:pt x="807558" y="316553"/>
                  </a:lnTo>
                  <a:lnTo>
                    <a:pt x="799084" y="326095"/>
                  </a:lnTo>
                  <a:lnTo>
                    <a:pt x="791588" y="336349"/>
                  </a:lnTo>
                  <a:lnTo>
                    <a:pt x="784894" y="347180"/>
                  </a:lnTo>
                  <a:lnTo>
                    <a:pt x="778826" y="358451"/>
                  </a:lnTo>
                  <a:lnTo>
                    <a:pt x="773209" y="370027"/>
                  </a:lnTo>
                  <a:lnTo>
                    <a:pt x="767867" y="381774"/>
                  </a:lnTo>
                  <a:lnTo>
                    <a:pt x="760791" y="392413"/>
                  </a:lnTo>
                  <a:lnTo>
                    <a:pt x="753631" y="403147"/>
                  </a:lnTo>
                  <a:lnTo>
                    <a:pt x="746239" y="413816"/>
                  </a:lnTo>
                  <a:lnTo>
                    <a:pt x="738491" y="424224"/>
                  </a:lnTo>
                  <a:lnTo>
                    <a:pt x="730262" y="434177"/>
                  </a:lnTo>
                  <a:lnTo>
                    <a:pt x="721426" y="443479"/>
                  </a:lnTo>
                  <a:lnTo>
                    <a:pt x="711858" y="451935"/>
                  </a:lnTo>
                  <a:lnTo>
                    <a:pt x="701434" y="459351"/>
                  </a:lnTo>
                  <a:lnTo>
                    <a:pt x="690029" y="465531"/>
                  </a:lnTo>
                  <a:lnTo>
                    <a:pt x="682392" y="468178"/>
                  </a:lnTo>
                  <a:lnTo>
                    <a:pt x="670198" y="471976"/>
                  </a:lnTo>
                  <a:lnTo>
                    <a:pt x="657905" y="475339"/>
                  </a:lnTo>
                  <a:lnTo>
                    <a:pt x="645533" y="478326"/>
                  </a:lnTo>
                  <a:lnTo>
                    <a:pt x="633104" y="480996"/>
                  </a:lnTo>
                  <a:lnTo>
                    <a:pt x="620638" y="483407"/>
                  </a:lnTo>
                  <a:lnTo>
                    <a:pt x="608157" y="485620"/>
                  </a:lnTo>
                  <a:lnTo>
                    <a:pt x="595680" y="487692"/>
                  </a:lnTo>
                  <a:lnTo>
                    <a:pt x="584518" y="489495"/>
                  </a:lnTo>
                  <a:lnTo>
                    <a:pt x="572541" y="493721"/>
                  </a:lnTo>
                  <a:lnTo>
                    <a:pt x="561355" y="499678"/>
                  </a:lnTo>
                  <a:lnTo>
                    <a:pt x="550683" y="506776"/>
                  </a:lnTo>
                  <a:lnTo>
                    <a:pt x="540249" y="514424"/>
                  </a:lnTo>
                  <a:lnTo>
                    <a:pt x="529779" y="522034"/>
                  </a:lnTo>
                  <a:lnTo>
                    <a:pt x="518996" y="529014"/>
                  </a:lnTo>
                  <a:lnTo>
                    <a:pt x="507625" y="534776"/>
                  </a:lnTo>
                  <a:lnTo>
                    <a:pt x="495390" y="538729"/>
                  </a:lnTo>
                  <a:lnTo>
                    <a:pt x="482015" y="540283"/>
                  </a:lnTo>
                  <a:lnTo>
                    <a:pt x="481982" y="547408"/>
                  </a:lnTo>
                  <a:lnTo>
                    <a:pt x="481759" y="560086"/>
                  </a:lnTo>
                  <a:lnTo>
                    <a:pt x="481336" y="572764"/>
                  </a:lnTo>
                  <a:lnTo>
                    <a:pt x="480724" y="585444"/>
                  </a:lnTo>
                  <a:lnTo>
                    <a:pt x="479933" y="598124"/>
                  </a:lnTo>
                  <a:lnTo>
                    <a:pt x="478974" y="610805"/>
                  </a:lnTo>
                  <a:lnTo>
                    <a:pt x="477857" y="623487"/>
                  </a:lnTo>
                  <a:lnTo>
                    <a:pt x="476592" y="636168"/>
                  </a:lnTo>
                  <a:lnTo>
                    <a:pt x="467354" y="644180"/>
                  </a:lnTo>
                  <a:lnTo>
                    <a:pt x="457520" y="652301"/>
                  </a:lnTo>
                  <a:lnTo>
                    <a:pt x="447444" y="660099"/>
                  </a:lnTo>
                  <a:lnTo>
                    <a:pt x="437085" y="667493"/>
                  </a:lnTo>
                  <a:lnTo>
                    <a:pt x="426402" y="674399"/>
                  </a:lnTo>
                  <a:lnTo>
                    <a:pt x="415353" y="680736"/>
                  </a:lnTo>
                  <a:lnTo>
                    <a:pt x="403898" y="686422"/>
                  </a:lnTo>
                  <a:lnTo>
                    <a:pt x="394977" y="690781"/>
                  </a:lnTo>
                  <a:lnTo>
                    <a:pt x="385155" y="698822"/>
                  </a:lnTo>
                  <a:lnTo>
                    <a:pt x="376546" y="708362"/>
                  </a:lnTo>
                  <a:lnTo>
                    <a:pt x="368146" y="718165"/>
                  </a:lnTo>
                  <a:lnTo>
                    <a:pt x="358954" y="726994"/>
                  </a:lnTo>
                  <a:lnTo>
                    <a:pt x="347967" y="733615"/>
                  </a:lnTo>
                  <a:lnTo>
                    <a:pt x="345025" y="734974"/>
                  </a:lnTo>
                  <a:lnTo>
                    <a:pt x="333676" y="740968"/>
                  </a:lnTo>
                  <a:lnTo>
                    <a:pt x="322913" y="747852"/>
                  </a:lnTo>
                  <a:lnTo>
                    <a:pt x="312758" y="755572"/>
                  </a:lnTo>
                  <a:lnTo>
                    <a:pt x="303233" y="764070"/>
                  </a:lnTo>
                  <a:lnTo>
                    <a:pt x="294360" y="773290"/>
                  </a:lnTo>
                  <a:lnTo>
                    <a:pt x="280705" y="773161"/>
                  </a:lnTo>
                  <a:lnTo>
                    <a:pt x="239690" y="773331"/>
                  </a:lnTo>
                  <a:lnTo>
                    <a:pt x="226007" y="773489"/>
                  </a:lnTo>
                  <a:lnTo>
                    <a:pt x="212320" y="773656"/>
                  </a:lnTo>
                  <a:lnTo>
                    <a:pt x="198633" y="773806"/>
                  </a:lnTo>
                  <a:lnTo>
                    <a:pt x="171263" y="773956"/>
                  </a:lnTo>
                  <a:lnTo>
                    <a:pt x="157583" y="773904"/>
                  </a:lnTo>
                  <a:lnTo>
                    <a:pt x="143908" y="773735"/>
                  </a:lnTo>
                  <a:lnTo>
                    <a:pt x="130242" y="773422"/>
                  </a:lnTo>
                  <a:lnTo>
                    <a:pt x="116584" y="772942"/>
                  </a:lnTo>
                  <a:lnTo>
                    <a:pt x="102938" y="772267"/>
                  </a:lnTo>
                  <a:lnTo>
                    <a:pt x="89304" y="771373"/>
                  </a:lnTo>
                  <a:lnTo>
                    <a:pt x="75685" y="770236"/>
                  </a:lnTo>
                  <a:lnTo>
                    <a:pt x="62082" y="768828"/>
                  </a:lnTo>
                  <a:lnTo>
                    <a:pt x="48496" y="767126"/>
                  </a:lnTo>
                  <a:lnTo>
                    <a:pt x="34931" y="765104"/>
                  </a:lnTo>
                  <a:lnTo>
                    <a:pt x="21386" y="762736"/>
                  </a:lnTo>
                  <a:lnTo>
                    <a:pt x="20739" y="771841"/>
                  </a:lnTo>
                  <a:lnTo>
                    <a:pt x="19616" y="784501"/>
                  </a:lnTo>
                  <a:lnTo>
                    <a:pt x="18287" y="797144"/>
                  </a:lnTo>
                  <a:lnTo>
                    <a:pt x="16811" y="809773"/>
                  </a:lnTo>
                  <a:lnTo>
                    <a:pt x="15245" y="822391"/>
                  </a:lnTo>
                  <a:lnTo>
                    <a:pt x="13650" y="835000"/>
                  </a:lnTo>
                  <a:lnTo>
                    <a:pt x="12084" y="847602"/>
                  </a:lnTo>
                  <a:lnTo>
                    <a:pt x="10604" y="860199"/>
                  </a:lnTo>
                  <a:lnTo>
                    <a:pt x="9271" y="872794"/>
                  </a:lnTo>
                  <a:lnTo>
                    <a:pt x="14374" y="878320"/>
                  </a:lnTo>
                  <a:lnTo>
                    <a:pt x="23281" y="887424"/>
                  </a:lnTo>
                  <a:lnTo>
                    <a:pt x="32414" y="896254"/>
                  </a:lnTo>
                  <a:lnTo>
                    <a:pt x="41694" y="904909"/>
                  </a:lnTo>
                  <a:lnTo>
                    <a:pt x="51038" y="913484"/>
                  </a:lnTo>
                  <a:lnTo>
                    <a:pt x="60366" y="922076"/>
                  </a:lnTo>
                  <a:lnTo>
                    <a:pt x="69596" y="930783"/>
                  </a:lnTo>
                  <a:lnTo>
                    <a:pt x="69130" y="938945"/>
                  </a:lnTo>
                  <a:lnTo>
                    <a:pt x="67210" y="951732"/>
                  </a:lnTo>
                  <a:lnTo>
                    <a:pt x="64005" y="964120"/>
                  </a:lnTo>
                  <a:lnTo>
                    <a:pt x="59700" y="976146"/>
                  </a:lnTo>
                  <a:lnTo>
                    <a:pt x="54478" y="987845"/>
                  </a:lnTo>
                  <a:lnTo>
                    <a:pt x="48522" y="999255"/>
                  </a:lnTo>
                  <a:lnTo>
                    <a:pt x="42017" y="1010410"/>
                  </a:lnTo>
                  <a:lnTo>
                    <a:pt x="35146" y="1021347"/>
                  </a:lnTo>
                  <a:lnTo>
                    <a:pt x="28092" y="1032103"/>
                  </a:lnTo>
                  <a:lnTo>
                    <a:pt x="27646" y="1040709"/>
                  </a:lnTo>
                  <a:lnTo>
                    <a:pt x="26044" y="1053303"/>
                  </a:lnTo>
                  <a:lnTo>
                    <a:pt x="23528" y="1065715"/>
                  </a:lnTo>
                  <a:lnTo>
                    <a:pt x="20332" y="1077995"/>
                  </a:lnTo>
                  <a:lnTo>
                    <a:pt x="16691" y="1090194"/>
                  </a:lnTo>
                  <a:lnTo>
                    <a:pt x="12838" y="1102360"/>
                  </a:lnTo>
                  <a:lnTo>
                    <a:pt x="9008" y="1114544"/>
                  </a:lnTo>
                  <a:lnTo>
                    <a:pt x="5436" y="1126795"/>
                  </a:lnTo>
                  <a:lnTo>
                    <a:pt x="2355" y="1139164"/>
                  </a:lnTo>
                  <a:lnTo>
                    <a:pt x="0" y="1151699"/>
                  </a:lnTo>
                  <a:lnTo>
                    <a:pt x="3056" y="1154284"/>
                  </a:lnTo>
                  <a:lnTo>
                    <a:pt x="12653" y="1162654"/>
                  </a:lnTo>
                  <a:lnTo>
                    <a:pt x="22186" y="1171186"/>
                  </a:lnTo>
                  <a:lnTo>
                    <a:pt x="31740" y="1179733"/>
                  </a:lnTo>
                  <a:lnTo>
                    <a:pt x="41402" y="1188148"/>
                  </a:lnTo>
                  <a:lnTo>
                    <a:pt x="51257" y="1196284"/>
                  </a:lnTo>
                  <a:lnTo>
                    <a:pt x="61393" y="1203994"/>
                  </a:lnTo>
                  <a:lnTo>
                    <a:pt x="71893" y="1211131"/>
                  </a:lnTo>
                  <a:lnTo>
                    <a:pt x="82845" y="1217548"/>
                  </a:lnTo>
                  <a:lnTo>
                    <a:pt x="94335" y="1223098"/>
                  </a:lnTo>
                  <a:lnTo>
                    <a:pt x="111935" y="1224070"/>
                  </a:lnTo>
                  <a:lnTo>
                    <a:pt x="124494" y="1223632"/>
                  </a:lnTo>
                  <a:lnTo>
                    <a:pt x="137016" y="1222465"/>
                  </a:lnTo>
                  <a:lnTo>
                    <a:pt x="149508" y="1220759"/>
                  </a:lnTo>
                  <a:lnTo>
                    <a:pt x="161977" y="1218705"/>
                  </a:lnTo>
                  <a:lnTo>
                    <a:pt x="174432" y="1216496"/>
                  </a:lnTo>
                  <a:lnTo>
                    <a:pt x="186880" y="1214323"/>
                  </a:lnTo>
                  <a:lnTo>
                    <a:pt x="195000" y="1216848"/>
                  </a:lnTo>
                  <a:lnTo>
                    <a:pt x="207190" y="1220480"/>
                  </a:lnTo>
                  <a:lnTo>
                    <a:pt x="219427" y="1224053"/>
                  </a:lnTo>
                  <a:lnTo>
                    <a:pt x="231660" y="1227678"/>
                  </a:lnTo>
                  <a:lnTo>
                    <a:pt x="243837" y="1231469"/>
                  </a:lnTo>
                  <a:lnTo>
                    <a:pt x="255908" y="1235538"/>
                  </a:lnTo>
                  <a:lnTo>
                    <a:pt x="267820" y="1239998"/>
                  </a:lnTo>
                  <a:lnTo>
                    <a:pt x="279523" y="1244963"/>
                  </a:lnTo>
                  <a:lnTo>
                    <a:pt x="290965" y="1250544"/>
                  </a:lnTo>
                  <a:lnTo>
                    <a:pt x="302094" y="1256855"/>
                  </a:lnTo>
                  <a:lnTo>
                    <a:pt x="310687" y="1261835"/>
                  </a:lnTo>
                  <a:lnTo>
                    <a:pt x="321676" y="1268691"/>
                  </a:lnTo>
                  <a:lnTo>
                    <a:pt x="332806" y="1275367"/>
                  </a:lnTo>
                  <a:lnTo>
                    <a:pt x="344284" y="1281107"/>
                  </a:lnTo>
                  <a:lnTo>
                    <a:pt x="356317" y="1285158"/>
                  </a:lnTo>
                  <a:lnTo>
                    <a:pt x="369112" y="1286764"/>
                  </a:lnTo>
                  <a:lnTo>
                    <a:pt x="392230" y="1287129"/>
                  </a:lnTo>
                  <a:lnTo>
                    <a:pt x="415340" y="1287668"/>
                  </a:lnTo>
                  <a:lnTo>
                    <a:pt x="438444" y="1288359"/>
                  </a:lnTo>
                  <a:lnTo>
                    <a:pt x="461543" y="1289178"/>
                  </a:lnTo>
                  <a:lnTo>
                    <a:pt x="484638" y="1290101"/>
                  </a:lnTo>
                  <a:lnTo>
                    <a:pt x="507728" y="1291107"/>
                  </a:lnTo>
                  <a:lnTo>
                    <a:pt x="530816" y="1292173"/>
                  </a:lnTo>
                  <a:lnTo>
                    <a:pt x="553901" y="1293274"/>
                  </a:lnTo>
                  <a:lnTo>
                    <a:pt x="576985" y="1294389"/>
                  </a:lnTo>
                  <a:lnTo>
                    <a:pt x="600068" y="1295493"/>
                  </a:lnTo>
                  <a:lnTo>
                    <a:pt x="623151" y="1296565"/>
                  </a:lnTo>
                  <a:lnTo>
                    <a:pt x="646235" y="1297581"/>
                  </a:lnTo>
                  <a:lnTo>
                    <a:pt x="669320" y="1298518"/>
                  </a:lnTo>
                  <a:lnTo>
                    <a:pt x="692408" y="1299353"/>
                  </a:lnTo>
                  <a:lnTo>
                    <a:pt x="715498" y="1300063"/>
                  </a:lnTo>
                  <a:lnTo>
                    <a:pt x="738593" y="1300626"/>
                  </a:lnTo>
                  <a:lnTo>
                    <a:pt x="761692" y="1301017"/>
                  </a:lnTo>
                  <a:lnTo>
                    <a:pt x="784796" y="1301215"/>
                  </a:lnTo>
                  <a:lnTo>
                    <a:pt x="807907" y="1301196"/>
                  </a:lnTo>
                  <a:lnTo>
                    <a:pt x="831024" y="1300937"/>
                  </a:lnTo>
                  <a:lnTo>
                    <a:pt x="846994" y="1300754"/>
                  </a:lnTo>
                  <a:lnTo>
                    <a:pt x="942862" y="1300984"/>
                  </a:lnTo>
                  <a:lnTo>
                    <a:pt x="974824" y="1301195"/>
                  </a:lnTo>
                  <a:lnTo>
                    <a:pt x="1022754" y="1301212"/>
                  </a:lnTo>
                  <a:lnTo>
                    <a:pt x="1038726" y="1301076"/>
                  </a:lnTo>
                  <a:lnTo>
                    <a:pt x="1054694" y="1300844"/>
                  </a:lnTo>
                  <a:lnTo>
                    <a:pt x="1070658" y="1300499"/>
                  </a:lnTo>
                  <a:lnTo>
                    <a:pt x="1086616" y="1300027"/>
                  </a:lnTo>
                  <a:lnTo>
                    <a:pt x="1102570" y="1299412"/>
                  </a:lnTo>
                  <a:lnTo>
                    <a:pt x="1118517" y="1298639"/>
                  </a:lnTo>
                  <a:lnTo>
                    <a:pt x="1134457" y="1297692"/>
                  </a:lnTo>
                  <a:lnTo>
                    <a:pt x="1150391" y="1296555"/>
                  </a:lnTo>
                  <a:lnTo>
                    <a:pt x="1155059" y="1296350"/>
                  </a:lnTo>
                  <a:lnTo>
                    <a:pt x="1167716" y="1295944"/>
                  </a:lnTo>
                  <a:lnTo>
                    <a:pt x="1180372" y="1295742"/>
                  </a:lnTo>
                  <a:lnTo>
                    <a:pt x="1193028" y="1295721"/>
                  </a:lnTo>
                  <a:lnTo>
                    <a:pt x="1205685" y="1295856"/>
                  </a:lnTo>
                  <a:lnTo>
                    <a:pt x="1218343" y="1296125"/>
                  </a:lnTo>
                  <a:lnTo>
                    <a:pt x="1231002" y="1296505"/>
                  </a:lnTo>
                  <a:lnTo>
                    <a:pt x="1243662" y="1296972"/>
                  </a:lnTo>
                  <a:lnTo>
                    <a:pt x="1256324" y="1297503"/>
                  </a:lnTo>
                  <a:lnTo>
                    <a:pt x="1268988" y="1298075"/>
                  </a:lnTo>
                  <a:lnTo>
                    <a:pt x="1281653" y="1298665"/>
                  </a:lnTo>
                  <a:lnTo>
                    <a:pt x="1294320" y="1299249"/>
                  </a:lnTo>
                  <a:lnTo>
                    <a:pt x="1306990" y="1299804"/>
                  </a:lnTo>
                  <a:lnTo>
                    <a:pt x="1319663" y="1300308"/>
                  </a:lnTo>
                  <a:lnTo>
                    <a:pt x="1332339" y="1300736"/>
                  </a:lnTo>
                  <a:lnTo>
                    <a:pt x="1345017" y="1301066"/>
                  </a:lnTo>
                  <a:lnTo>
                    <a:pt x="1357699" y="1301274"/>
                  </a:lnTo>
                  <a:lnTo>
                    <a:pt x="1383074" y="1301233"/>
                  </a:lnTo>
                  <a:lnTo>
                    <a:pt x="1395768" y="1300937"/>
                  </a:lnTo>
                  <a:lnTo>
                    <a:pt x="1400854" y="1293173"/>
                  </a:lnTo>
                  <a:lnTo>
                    <a:pt x="1407444" y="1282243"/>
                  </a:lnTo>
                  <a:lnTo>
                    <a:pt x="1413587" y="1271093"/>
                  </a:lnTo>
                  <a:lnTo>
                    <a:pt x="1419345" y="1259753"/>
                  </a:lnTo>
                  <a:lnTo>
                    <a:pt x="1424775" y="1248253"/>
                  </a:lnTo>
                  <a:lnTo>
                    <a:pt x="1429937" y="1236622"/>
                  </a:lnTo>
                  <a:lnTo>
                    <a:pt x="1434891" y="1224890"/>
                  </a:lnTo>
                  <a:lnTo>
                    <a:pt x="1439696" y="1213087"/>
                  </a:lnTo>
                  <a:lnTo>
                    <a:pt x="1444412" y="1201241"/>
                  </a:lnTo>
                  <a:lnTo>
                    <a:pt x="1449097" y="1189384"/>
                  </a:lnTo>
                  <a:lnTo>
                    <a:pt x="1453813" y="1177545"/>
                  </a:lnTo>
                  <a:lnTo>
                    <a:pt x="1458617" y="1165753"/>
                  </a:lnTo>
                  <a:lnTo>
                    <a:pt x="1463570" y="1154038"/>
                  </a:lnTo>
                  <a:lnTo>
                    <a:pt x="1468730" y="1142429"/>
                  </a:lnTo>
                  <a:lnTo>
                    <a:pt x="1474158" y="1130957"/>
                  </a:lnTo>
                  <a:lnTo>
                    <a:pt x="1479913" y="1119651"/>
                  </a:lnTo>
                  <a:lnTo>
                    <a:pt x="1486054" y="1108541"/>
                  </a:lnTo>
                  <a:lnTo>
                    <a:pt x="1492640" y="1097656"/>
                  </a:lnTo>
                  <a:lnTo>
                    <a:pt x="1499732" y="1087025"/>
                  </a:lnTo>
                  <a:lnTo>
                    <a:pt x="1507388" y="1076680"/>
                  </a:lnTo>
                  <a:lnTo>
                    <a:pt x="1510770" y="1070208"/>
                  </a:lnTo>
                  <a:lnTo>
                    <a:pt x="1517191" y="1059174"/>
                  </a:lnTo>
                  <a:lnTo>
                    <a:pt x="1524134" y="1048515"/>
                  </a:lnTo>
                  <a:lnTo>
                    <a:pt x="1531498" y="1038159"/>
                  </a:lnTo>
                  <a:lnTo>
                    <a:pt x="1539182" y="1028032"/>
                  </a:lnTo>
                  <a:lnTo>
                    <a:pt x="1547086" y="1018065"/>
                  </a:lnTo>
                  <a:lnTo>
                    <a:pt x="1555107" y="1008185"/>
                  </a:lnTo>
                  <a:lnTo>
                    <a:pt x="1563147" y="998320"/>
                  </a:lnTo>
                  <a:lnTo>
                    <a:pt x="1571103" y="988398"/>
                  </a:lnTo>
                  <a:lnTo>
                    <a:pt x="1578875" y="978348"/>
                  </a:lnTo>
                  <a:lnTo>
                    <a:pt x="1586362" y="968098"/>
                  </a:lnTo>
                  <a:lnTo>
                    <a:pt x="1593463" y="957577"/>
                  </a:lnTo>
                  <a:lnTo>
                    <a:pt x="1600078" y="946711"/>
                  </a:lnTo>
                  <a:lnTo>
                    <a:pt x="1606105" y="935431"/>
                  </a:lnTo>
                  <a:lnTo>
                    <a:pt x="1615979" y="932519"/>
                  </a:lnTo>
                  <a:lnTo>
                    <a:pt x="1628303" y="929381"/>
                  </a:lnTo>
                  <a:lnTo>
                    <a:pt x="1640696" y="926554"/>
                  </a:lnTo>
                  <a:lnTo>
                    <a:pt x="1653104" y="923824"/>
                  </a:lnTo>
                  <a:lnTo>
                    <a:pt x="1665475" y="920974"/>
                  </a:lnTo>
                  <a:lnTo>
                    <a:pt x="1677754" y="917790"/>
                  </a:lnTo>
                  <a:lnTo>
                    <a:pt x="1689887" y="914057"/>
                  </a:lnTo>
                  <a:lnTo>
                    <a:pt x="1701860" y="904575"/>
                  </a:lnTo>
                  <a:lnTo>
                    <a:pt x="1711795" y="896669"/>
                  </a:lnTo>
                  <a:lnTo>
                    <a:pt x="1721711" y="888728"/>
                  </a:lnTo>
                  <a:lnTo>
                    <a:pt x="1731600" y="880744"/>
                  </a:lnTo>
                  <a:lnTo>
                    <a:pt x="1741453" y="872711"/>
                  </a:lnTo>
                  <a:lnTo>
                    <a:pt x="1751263" y="864623"/>
                  </a:lnTo>
                  <a:lnTo>
                    <a:pt x="1761019" y="856472"/>
                  </a:lnTo>
                  <a:lnTo>
                    <a:pt x="1770714" y="848251"/>
                  </a:lnTo>
                  <a:lnTo>
                    <a:pt x="1780339" y="839954"/>
                  </a:lnTo>
                  <a:lnTo>
                    <a:pt x="1789885" y="831575"/>
                  </a:lnTo>
                  <a:lnTo>
                    <a:pt x="1799345" y="823105"/>
                  </a:lnTo>
                  <a:lnTo>
                    <a:pt x="1808708" y="814539"/>
                  </a:lnTo>
                  <a:lnTo>
                    <a:pt x="1812146" y="811604"/>
                  </a:lnTo>
                  <a:lnTo>
                    <a:pt x="1822729" y="803799"/>
                  </a:lnTo>
                  <a:lnTo>
                    <a:pt x="1834008" y="796270"/>
                  </a:lnTo>
                  <a:lnTo>
                    <a:pt x="1845147" y="788522"/>
                  </a:lnTo>
                  <a:lnTo>
                    <a:pt x="1855311" y="780062"/>
                  </a:lnTo>
                  <a:lnTo>
                    <a:pt x="1863665" y="770394"/>
                  </a:lnTo>
                  <a:lnTo>
                    <a:pt x="1869372" y="759026"/>
                  </a:lnTo>
                  <a:lnTo>
                    <a:pt x="1871599" y="745464"/>
                  </a:lnTo>
                  <a:lnTo>
                    <a:pt x="1872686" y="728672"/>
                  </a:lnTo>
                  <a:lnTo>
                    <a:pt x="1873112" y="715929"/>
                  </a:lnTo>
                  <a:lnTo>
                    <a:pt x="1873107" y="703135"/>
                  </a:lnTo>
                  <a:lnTo>
                    <a:pt x="1872586" y="690346"/>
                  </a:lnTo>
                  <a:lnTo>
                    <a:pt x="1871462" y="677618"/>
                  </a:lnTo>
                  <a:lnTo>
                    <a:pt x="1869650" y="665006"/>
                  </a:lnTo>
                  <a:lnTo>
                    <a:pt x="1867064" y="652566"/>
                  </a:lnTo>
                  <a:lnTo>
                    <a:pt x="1863619" y="640352"/>
                  </a:lnTo>
                  <a:lnTo>
                    <a:pt x="1859229" y="628421"/>
                  </a:lnTo>
                  <a:lnTo>
                    <a:pt x="1846062" y="614726"/>
                  </a:lnTo>
                  <a:lnTo>
                    <a:pt x="1836472" y="605920"/>
                  </a:lnTo>
                  <a:lnTo>
                    <a:pt x="1826677" y="597180"/>
                  </a:lnTo>
                  <a:lnTo>
                    <a:pt x="1817025" y="588304"/>
                  </a:lnTo>
                  <a:lnTo>
                    <a:pt x="1807867" y="579092"/>
                  </a:lnTo>
                  <a:lnTo>
                    <a:pt x="1799555" y="569343"/>
                  </a:lnTo>
                  <a:lnTo>
                    <a:pt x="1792439" y="558857"/>
                  </a:lnTo>
                  <a:lnTo>
                    <a:pt x="1786868" y="547434"/>
                  </a:lnTo>
                  <a:lnTo>
                    <a:pt x="1783194" y="534873"/>
                  </a:lnTo>
                  <a:lnTo>
                    <a:pt x="1782997" y="523115"/>
                  </a:lnTo>
                  <a:lnTo>
                    <a:pt x="1782479" y="510412"/>
                  </a:lnTo>
                  <a:lnTo>
                    <a:pt x="1781692" y="497735"/>
                  </a:lnTo>
                  <a:lnTo>
                    <a:pt x="1780680" y="485079"/>
                  </a:lnTo>
                  <a:lnTo>
                    <a:pt x="1779493" y="472439"/>
                  </a:lnTo>
                  <a:lnTo>
                    <a:pt x="1778176" y="459811"/>
                  </a:lnTo>
                  <a:lnTo>
                    <a:pt x="1776777" y="447191"/>
                  </a:lnTo>
                  <a:lnTo>
                    <a:pt x="1775342" y="434573"/>
                  </a:lnTo>
                  <a:lnTo>
                    <a:pt x="1773918" y="421953"/>
                  </a:lnTo>
                  <a:lnTo>
                    <a:pt x="1772553" y="409327"/>
                  </a:lnTo>
                  <a:lnTo>
                    <a:pt x="1771293" y="396689"/>
                  </a:lnTo>
                  <a:lnTo>
                    <a:pt x="1770185" y="384036"/>
                  </a:lnTo>
                  <a:lnTo>
                    <a:pt x="1769277" y="371362"/>
                  </a:lnTo>
                  <a:lnTo>
                    <a:pt x="1768615" y="358663"/>
                  </a:lnTo>
                  <a:lnTo>
                    <a:pt x="1768246" y="345935"/>
                  </a:lnTo>
                  <a:lnTo>
                    <a:pt x="1768105" y="344014"/>
                  </a:lnTo>
                  <a:lnTo>
                    <a:pt x="1769266" y="332055"/>
                  </a:lnTo>
                  <a:lnTo>
                    <a:pt x="1773320" y="321003"/>
                  </a:lnTo>
                  <a:lnTo>
                    <a:pt x="1779240" y="310538"/>
                  </a:lnTo>
                  <a:lnTo>
                    <a:pt x="1786003" y="30033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45" name="object 27"/>
            <p:cNvSpPr txBox="1"/>
            <p:nvPr/>
          </p:nvSpPr>
          <p:spPr>
            <a:xfrm>
              <a:off x="4640750" y="2402315"/>
              <a:ext cx="342721" cy="181534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sz="1600" b="1" baseline="8050" dirty="0">
                  <a:solidFill>
                    <a:srgbClr val="800000"/>
                  </a:solidFill>
                  <a:latin typeface="B Roya"/>
                  <a:cs typeface="B Roya"/>
                </a:rPr>
                <a:t>ﻥﺎﻨﻤﺳ</a:t>
              </a:r>
              <a:endParaRPr sz="1100" b="1" dirty="0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642094" y="2114626"/>
            <a:ext cx="2886272" cy="4019248"/>
            <a:chOff x="3573494" y="2179518"/>
            <a:chExt cx="2886272" cy="4019248"/>
          </a:xfrm>
          <a:solidFill>
            <a:srgbClr val="FF999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3" name="object 65"/>
            <p:cNvSpPr/>
            <p:nvPr/>
          </p:nvSpPr>
          <p:spPr>
            <a:xfrm>
              <a:off x="3573494" y="2179518"/>
              <a:ext cx="814000" cy="480697"/>
            </a:xfrm>
            <a:custGeom>
              <a:avLst/>
              <a:gdLst/>
              <a:ahLst/>
              <a:cxnLst/>
              <a:rect l="l" t="t" r="r" b="b"/>
              <a:pathLst>
                <a:path w="1018666" h="568401">
                  <a:moveTo>
                    <a:pt x="185896" y="411829"/>
                  </a:moveTo>
                  <a:lnTo>
                    <a:pt x="198637" y="412478"/>
                  </a:lnTo>
                  <a:lnTo>
                    <a:pt x="211386" y="413264"/>
                  </a:lnTo>
                  <a:lnTo>
                    <a:pt x="224107" y="414341"/>
                  </a:lnTo>
                  <a:lnTo>
                    <a:pt x="236762" y="415861"/>
                  </a:lnTo>
                  <a:lnTo>
                    <a:pt x="249314" y="417980"/>
                  </a:lnTo>
                  <a:lnTo>
                    <a:pt x="261725" y="420851"/>
                  </a:lnTo>
                  <a:lnTo>
                    <a:pt x="273959" y="424627"/>
                  </a:lnTo>
                  <a:lnTo>
                    <a:pt x="279920" y="426872"/>
                  </a:lnTo>
                  <a:lnTo>
                    <a:pt x="291724" y="431489"/>
                  </a:lnTo>
                  <a:lnTo>
                    <a:pt x="303511" y="436172"/>
                  </a:lnTo>
                  <a:lnTo>
                    <a:pt x="315285" y="440906"/>
                  </a:lnTo>
                  <a:lnTo>
                    <a:pt x="327049" y="445680"/>
                  </a:lnTo>
                  <a:lnTo>
                    <a:pt x="338809" y="450481"/>
                  </a:lnTo>
                  <a:lnTo>
                    <a:pt x="350567" y="455295"/>
                  </a:lnTo>
                  <a:lnTo>
                    <a:pt x="362329" y="460110"/>
                  </a:lnTo>
                  <a:lnTo>
                    <a:pt x="374097" y="464913"/>
                  </a:lnTo>
                  <a:lnTo>
                    <a:pt x="385878" y="469691"/>
                  </a:lnTo>
                  <a:lnTo>
                    <a:pt x="397673" y="474432"/>
                  </a:lnTo>
                  <a:lnTo>
                    <a:pt x="409489" y="479123"/>
                  </a:lnTo>
                  <a:lnTo>
                    <a:pt x="421327" y="483750"/>
                  </a:lnTo>
                  <a:lnTo>
                    <a:pt x="433194" y="488302"/>
                  </a:lnTo>
                  <a:lnTo>
                    <a:pt x="445093" y="492765"/>
                  </a:lnTo>
                  <a:lnTo>
                    <a:pt x="457028" y="497126"/>
                  </a:lnTo>
                  <a:lnTo>
                    <a:pt x="469002" y="501374"/>
                  </a:lnTo>
                  <a:lnTo>
                    <a:pt x="481022" y="505494"/>
                  </a:lnTo>
                  <a:lnTo>
                    <a:pt x="493089" y="509474"/>
                  </a:lnTo>
                  <a:lnTo>
                    <a:pt x="504164" y="512978"/>
                  </a:lnTo>
                  <a:lnTo>
                    <a:pt x="516090" y="517713"/>
                  </a:lnTo>
                  <a:lnTo>
                    <a:pt x="527285" y="523708"/>
                  </a:lnTo>
                  <a:lnTo>
                    <a:pt x="537906" y="530684"/>
                  </a:lnTo>
                  <a:lnTo>
                    <a:pt x="548106" y="538365"/>
                  </a:lnTo>
                  <a:lnTo>
                    <a:pt x="558043" y="546474"/>
                  </a:lnTo>
                  <a:lnTo>
                    <a:pt x="567871" y="554735"/>
                  </a:lnTo>
                  <a:lnTo>
                    <a:pt x="577747" y="562871"/>
                  </a:lnTo>
                  <a:lnTo>
                    <a:pt x="584847" y="568401"/>
                  </a:lnTo>
                  <a:lnTo>
                    <a:pt x="592368" y="558114"/>
                  </a:lnTo>
                  <a:lnTo>
                    <a:pt x="599109" y="547364"/>
                  </a:lnTo>
                  <a:lnTo>
                    <a:pt x="605165" y="536206"/>
                  </a:lnTo>
                  <a:lnTo>
                    <a:pt x="610631" y="524700"/>
                  </a:lnTo>
                  <a:lnTo>
                    <a:pt x="615601" y="512905"/>
                  </a:lnTo>
                  <a:lnTo>
                    <a:pt x="619899" y="501624"/>
                  </a:lnTo>
                  <a:lnTo>
                    <a:pt x="611937" y="491643"/>
                  </a:lnTo>
                  <a:lnTo>
                    <a:pt x="603517" y="482078"/>
                  </a:lnTo>
                  <a:lnTo>
                    <a:pt x="594699" y="472890"/>
                  </a:lnTo>
                  <a:lnTo>
                    <a:pt x="585541" y="464043"/>
                  </a:lnTo>
                  <a:lnTo>
                    <a:pt x="576103" y="455499"/>
                  </a:lnTo>
                  <a:lnTo>
                    <a:pt x="566445" y="447218"/>
                  </a:lnTo>
                  <a:lnTo>
                    <a:pt x="556626" y="439163"/>
                  </a:lnTo>
                  <a:lnTo>
                    <a:pt x="555459" y="438226"/>
                  </a:lnTo>
                  <a:lnTo>
                    <a:pt x="558115" y="426071"/>
                  </a:lnTo>
                  <a:lnTo>
                    <a:pt x="559987" y="413735"/>
                  </a:lnTo>
                  <a:lnTo>
                    <a:pt x="561308" y="401276"/>
                  </a:lnTo>
                  <a:lnTo>
                    <a:pt x="562310" y="388757"/>
                  </a:lnTo>
                  <a:lnTo>
                    <a:pt x="563227" y="376236"/>
                  </a:lnTo>
                  <a:lnTo>
                    <a:pt x="564289" y="363774"/>
                  </a:lnTo>
                  <a:lnTo>
                    <a:pt x="565729" y="351431"/>
                  </a:lnTo>
                  <a:lnTo>
                    <a:pt x="567780" y="339268"/>
                  </a:lnTo>
                  <a:lnTo>
                    <a:pt x="570674" y="327345"/>
                  </a:lnTo>
                  <a:lnTo>
                    <a:pt x="574642" y="315721"/>
                  </a:lnTo>
                  <a:lnTo>
                    <a:pt x="576592" y="311150"/>
                  </a:lnTo>
                  <a:lnTo>
                    <a:pt x="588767" y="309528"/>
                  </a:lnTo>
                  <a:lnTo>
                    <a:pt x="600933" y="309241"/>
                  </a:lnTo>
                  <a:lnTo>
                    <a:pt x="613095" y="309979"/>
                  </a:lnTo>
                  <a:lnTo>
                    <a:pt x="625259" y="311429"/>
                  </a:lnTo>
                  <a:lnTo>
                    <a:pt x="637430" y="313281"/>
                  </a:lnTo>
                  <a:lnTo>
                    <a:pt x="649615" y="315224"/>
                  </a:lnTo>
                  <a:lnTo>
                    <a:pt x="661818" y="316946"/>
                  </a:lnTo>
                  <a:lnTo>
                    <a:pt x="674047" y="318137"/>
                  </a:lnTo>
                  <a:lnTo>
                    <a:pt x="686305" y="318485"/>
                  </a:lnTo>
                  <a:lnTo>
                    <a:pt x="698599" y="317679"/>
                  </a:lnTo>
                  <a:lnTo>
                    <a:pt x="702906" y="317068"/>
                  </a:lnTo>
                  <a:lnTo>
                    <a:pt x="715485" y="315550"/>
                  </a:lnTo>
                  <a:lnTo>
                    <a:pt x="728084" y="314461"/>
                  </a:lnTo>
                  <a:lnTo>
                    <a:pt x="740701" y="313764"/>
                  </a:lnTo>
                  <a:lnTo>
                    <a:pt x="753332" y="313422"/>
                  </a:lnTo>
                  <a:lnTo>
                    <a:pt x="765974" y="313396"/>
                  </a:lnTo>
                  <a:lnTo>
                    <a:pt x="778625" y="313649"/>
                  </a:lnTo>
                  <a:lnTo>
                    <a:pt x="791281" y="314144"/>
                  </a:lnTo>
                  <a:lnTo>
                    <a:pt x="803940" y="314844"/>
                  </a:lnTo>
                  <a:lnTo>
                    <a:pt x="816597" y="315709"/>
                  </a:lnTo>
                  <a:lnTo>
                    <a:pt x="829251" y="316705"/>
                  </a:lnTo>
                  <a:lnTo>
                    <a:pt x="841897" y="317791"/>
                  </a:lnTo>
                  <a:lnTo>
                    <a:pt x="848283" y="318363"/>
                  </a:lnTo>
                  <a:lnTo>
                    <a:pt x="857411" y="309254"/>
                  </a:lnTo>
                  <a:lnTo>
                    <a:pt x="867244" y="301064"/>
                  </a:lnTo>
                  <a:lnTo>
                    <a:pt x="877687" y="293721"/>
                  </a:lnTo>
                  <a:lnTo>
                    <a:pt x="888644" y="287155"/>
                  </a:lnTo>
                  <a:lnTo>
                    <a:pt x="900022" y="281294"/>
                  </a:lnTo>
                  <a:lnTo>
                    <a:pt x="911723" y="276067"/>
                  </a:lnTo>
                  <a:lnTo>
                    <a:pt x="916076" y="274294"/>
                  </a:lnTo>
                  <a:lnTo>
                    <a:pt x="922275" y="262226"/>
                  </a:lnTo>
                  <a:lnTo>
                    <a:pt x="930238" y="252207"/>
                  </a:lnTo>
                  <a:lnTo>
                    <a:pt x="939613" y="243815"/>
                  </a:lnTo>
                  <a:lnTo>
                    <a:pt x="950048" y="236627"/>
                  </a:lnTo>
                  <a:lnTo>
                    <a:pt x="961192" y="230219"/>
                  </a:lnTo>
                  <a:lnTo>
                    <a:pt x="972693" y="224168"/>
                  </a:lnTo>
                  <a:lnTo>
                    <a:pt x="984200" y="218051"/>
                  </a:lnTo>
                  <a:lnTo>
                    <a:pt x="995361" y="211445"/>
                  </a:lnTo>
                  <a:lnTo>
                    <a:pt x="1005825" y="203928"/>
                  </a:lnTo>
                  <a:lnTo>
                    <a:pt x="1015239" y="195074"/>
                  </a:lnTo>
                  <a:lnTo>
                    <a:pt x="1018667" y="191020"/>
                  </a:lnTo>
                  <a:lnTo>
                    <a:pt x="1012777" y="179433"/>
                  </a:lnTo>
                  <a:lnTo>
                    <a:pt x="1003495" y="170312"/>
                  </a:lnTo>
                  <a:lnTo>
                    <a:pt x="992006" y="163289"/>
                  </a:lnTo>
                  <a:lnTo>
                    <a:pt x="979497" y="157999"/>
                  </a:lnTo>
                  <a:lnTo>
                    <a:pt x="968400" y="154432"/>
                  </a:lnTo>
                  <a:lnTo>
                    <a:pt x="956213" y="150944"/>
                  </a:lnTo>
                  <a:lnTo>
                    <a:pt x="944096" y="147048"/>
                  </a:lnTo>
                  <a:lnTo>
                    <a:pt x="932021" y="142897"/>
                  </a:lnTo>
                  <a:lnTo>
                    <a:pt x="919958" y="138645"/>
                  </a:lnTo>
                  <a:lnTo>
                    <a:pt x="907881" y="134443"/>
                  </a:lnTo>
                  <a:lnTo>
                    <a:pt x="895760" y="130445"/>
                  </a:lnTo>
                  <a:lnTo>
                    <a:pt x="883568" y="126803"/>
                  </a:lnTo>
                  <a:lnTo>
                    <a:pt x="871276" y="123671"/>
                  </a:lnTo>
                  <a:lnTo>
                    <a:pt x="858856" y="121202"/>
                  </a:lnTo>
                  <a:lnTo>
                    <a:pt x="846279" y="119547"/>
                  </a:lnTo>
                  <a:lnTo>
                    <a:pt x="833518" y="118861"/>
                  </a:lnTo>
                  <a:lnTo>
                    <a:pt x="830237" y="118859"/>
                  </a:lnTo>
                  <a:lnTo>
                    <a:pt x="817285" y="120560"/>
                  </a:lnTo>
                  <a:lnTo>
                    <a:pt x="805181" y="124407"/>
                  </a:lnTo>
                  <a:lnTo>
                    <a:pt x="793714" y="129870"/>
                  </a:lnTo>
                  <a:lnTo>
                    <a:pt x="782673" y="136422"/>
                  </a:lnTo>
                  <a:lnTo>
                    <a:pt x="771847" y="143535"/>
                  </a:lnTo>
                  <a:lnTo>
                    <a:pt x="761024" y="150680"/>
                  </a:lnTo>
                  <a:lnTo>
                    <a:pt x="749994" y="157328"/>
                  </a:lnTo>
                  <a:lnTo>
                    <a:pt x="738546" y="162953"/>
                  </a:lnTo>
                  <a:lnTo>
                    <a:pt x="726468" y="167025"/>
                  </a:lnTo>
                  <a:lnTo>
                    <a:pt x="713549" y="169017"/>
                  </a:lnTo>
                  <a:lnTo>
                    <a:pt x="711149" y="169113"/>
                  </a:lnTo>
                  <a:lnTo>
                    <a:pt x="698756" y="171316"/>
                  </a:lnTo>
                  <a:lnTo>
                    <a:pt x="686470" y="171990"/>
                  </a:lnTo>
                  <a:lnTo>
                    <a:pt x="674281" y="171352"/>
                  </a:lnTo>
                  <a:lnTo>
                    <a:pt x="662181" y="169620"/>
                  </a:lnTo>
                  <a:lnTo>
                    <a:pt x="650162" y="167012"/>
                  </a:lnTo>
                  <a:lnTo>
                    <a:pt x="638216" y="163746"/>
                  </a:lnTo>
                  <a:lnTo>
                    <a:pt x="626335" y="160040"/>
                  </a:lnTo>
                  <a:lnTo>
                    <a:pt x="614510" y="156110"/>
                  </a:lnTo>
                  <a:lnTo>
                    <a:pt x="602733" y="152176"/>
                  </a:lnTo>
                  <a:lnTo>
                    <a:pt x="590996" y="148455"/>
                  </a:lnTo>
                  <a:lnTo>
                    <a:pt x="585876" y="146951"/>
                  </a:lnTo>
                  <a:lnTo>
                    <a:pt x="574037" y="141377"/>
                  </a:lnTo>
                  <a:lnTo>
                    <a:pt x="564293" y="133402"/>
                  </a:lnTo>
                  <a:lnTo>
                    <a:pt x="556041" y="123704"/>
                  </a:lnTo>
                  <a:lnTo>
                    <a:pt x="548678" y="112957"/>
                  </a:lnTo>
                  <a:lnTo>
                    <a:pt x="541603" y="101837"/>
                  </a:lnTo>
                  <a:lnTo>
                    <a:pt x="534213" y="91022"/>
                  </a:lnTo>
                  <a:lnTo>
                    <a:pt x="525905" y="81186"/>
                  </a:lnTo>
                  <a:lnTo>
                    <a:pt x="516079" y="73007"/>
                  </a:lnTo>
                  <a:lnTo>
                    <a:pt x="509587" y="69354"/>
                  </a:lnTo>
                  <a:lnTo>
                    <a:pt x="497995" y="64002"/>
                  </a:lnTo>
                  <a:lnTo>
                    <a:pt x="486483" y="58510"/>
                  </a:lnTo>
                  <a:lnTo>
                    <a:pt x="475106" y="52791"/>
                  </a:lnTo>
                  <a:lnTo>
                    <a:pt x="463918" y="46755"/>
                  </a:lnTo>
                  <a:lnTo>
                    <a:pt x="452973" y="40312"/>
                  </a:lnTo>
                  <a:lnTo>
                    <a:pt x="442324" y="33373"/>
                  </a:lnTo>
                  <a:lnTo>
                    <a:pt x="432025" y="25849"/>
                  </a:lnTo>
                  <a:lnTo>
                    <a:pt x="423494" y="18846"/>
                  </a:lnTo>
                  <a:lnTo>
                    <a:pt x="413476" y="10808"/>
                  </a:lnTo>
                  <a:lnTo>
                    <a:pt x="402702" y="4119"/>
                  </a:lnTo>
                  <a:lnTo>
                    <a:pt x="394779" y="0"/>
                  </a:lnTo>
                  <a:lnTo>
                    <a:pt x="390951" y="8582"/>
                  </a:lnTo>
                  <a:lnTo>
                    <a:pt x="387670" y="18591"/>
                  </a:lnTo>
                  <a:lnTo>
                    <a:pt x="384921" y="30091"/>
                  </a:lnTo>
                  <a:lnTo>
                    <a:pt x="382690" y="43150"/>
                  </a:lnTo>
                  <a:lnTo>
                    <a:pt x="380965" y="57834"/>
                  </a:lnTo>
                  <a:lnTo>
                    <a:pt x="379731" y="74210"/>
                  </a:lnTo>
                  <a:lnTo>
                    <a:pt x="379628" y="76060"/>
                  </a:lnTo>
                  <a:lnTo>
                    <a:pt x="377530" y="94770"/>
                  </a:lnTo>
                  <a:lnTo>
                    <a:pt x="373482" y="107653"/>
                  </a:lnTo>
                  <a:lnTo>
                    <a:pt x="367311" y="115161"/>
                  </a:lnTo>
                  <a:lnTo>
                    <a:pt x="363804" y="116903"/>
                  </a:lnTo>
                  <a:lnTo>
                    <a:pt x="352595" y="116120"/>
                  </a:lnTo>
                  <a:lnTo>
                    <a:pt x="342627" y="109015"/>
                  </a:lnTo>
                  <a:lnTo>
                    <a:pt x="336727" y="102654"/>
                  </a:lnTo>
                  <a:lnTo>
                    <a:pt x="328980" y="93497"/>
                  </a:lnTo>
                  <a:lnTo>
                    <a:pt x="326974" y="93738"/>
                  </a:lnTo>
                  <a:lnTo>
                    <a:pt x="321614" y="94373"/>
                  </a:lnTo>
                  <a:lnTo>
                    <a:pt x="318770" y="94729"/>
                  </a:lnTo>
                  <a:lnTo>
                    <a:pt x="315226" y="95123"/>
                  </a:lnTo>
                  <a:lnTo>
                    <a:pt x="310553" y="94716"/>
                  </a:lnTo>
                  <a:lnTo>
                    <a:pt x="307428" y="97256"/>
                  </a:lnTo>
                  <a:lnTo>
                    <a:pt x="304761" y="103708"/>
                  </a:lnTo>
                  <a:lnTo>
                    <a:pt x="299377" y="114723"/>
                  </a:lnTo>
                  <a:lnTo>
                    <a:pt x="289812" y="123984"/>
                  </a:lnTo>
                  <a:lnTo>
                    <a:pt x="283210" y="126326"/>
                  </a:lnTo>
                  <a:lnTo>
                    <a:pt x="278523" y="127266"/>
                  </a:lnTo>
                  <a:lnTo>
                    <a:pt x="274777" y="130556"/>
                  </a:lnTo>
                  <a:lnTo>
                    <a:pt x="272059" y="136118"/>
                  </a:lnTo>
                  <a:lnTo>
                    <a:pt x="267677" y="145084"/>
                  </a:lnTo>
                  <a:lnTo>
                    <a:pt x="267843" y="156286"/>
                  </a:lnTo>
                  <a:lnTo>
                    <a:pt x="269887" y="160388"/>
                  </a:lnTo>
                  <a:lnTo>
                    <a:pt x="271589" y="163385"/>
                  </a:lnTo>
                  <a:lnTo>
                    <a:pt x="272338" y="164553"/>
                  </a:lnTo>
                  <a:lnTo>
                    <a:pt x="274281" y="167563"/>
                  </a:lnTo>
                  <a:lnTo>
                    <a:pt x="276491" y="170992"/>
                  </a:lnTo>
                  <a:lnTo>
                    <a:pt x="275361" y="175501"/>
                  </a:lnTo>
                  <a:lnTo>
                    <a:pt x="274066" y="180733"/>
                  </a:lnTo>
                  <a:lnTo>
                    <a:pt x="268871" y="184454"/>
                  </a:lnTo>
                  <a:lnTo>
                    <a:pt x="258445" y="190309"/>
                  </a:lnTo>
                  <a:lnTo>
                    <a:pt x="249797" y="194028"/>
                  </a:lnTo>
                  <a:lnTo>
                    <a:pt x="239626" y="196416"/>
                  </a:lnTo>
                  <a:lnTo>
                    <a:pt x="227637" y="197791"/>
                  </a:lnTo>
                  <a:lnTo>
                    <a:pt x="213532" y="198474"/>
                  </a:lnTo>
                  <a:lnTo>
                    <a:pt x="197014" y="198782"/>
                  </a:lnTo>
                  <a:lnTo>
                    <a:pt x="191973" y="198843"/>
                  </a:lnTo>
                  <a:lnTo>
                    <a:pt x="181534" y="198981"/>
                  </a:lnTo>
                  <a:lnTo>
                    <a:pt x="170203" y="199174"/>
                  </a:lnTo>
                  <a:lnTo>
                    <a:pt x="157937" y="199474"/>
                  </a:lnTo>
                  <a:lnTo>
                    <a:pt x="144694" y="199930"/>
                  </a:lnTo>
                  <a:lnTo>
                    <a:pt x="130432" y="200591"/>
                  </a:lnTo>
                  <a:lnTo>
                    <a:pt x="118757" y="201269"/>
                  </a:lnTo>
                  <a:lnTo>
                    <a:pt x="99164" y="202735"/>
                  </a:lnTo>
                  <a:lnTo>
                    <a:pt x="81478" y="204606"/>
                  </a:lnTo>
                  <a:lnTo>
                    <a:pt x="65634" y="207021"/>
                  </a:lnTo>
                  <a:lnTo>
                    <a:pt x="51567" y="210119"/>
                  </a:lnTo>
                  <a:lnTo>
                    <a:pt x="39211" y="214040"/>
                  </a:lnTo>
                  <a:lnTo>
                    <a:pt x="28501" y="218925"/>
                  </a:lnTo>
                  <a:lnTo>
                    <a:pt x="19371" y="224911"/>
                  </a:lnTo>
                  <a:lnTo>
                    <a:pt x="11757" y="232139"/>
                  </a:lnTo>
                  <a:lnTo>
                    <a:pt x="5592" y="240749"/>
                  </a:lnTo>
                  <a:lnTo>
                    <a:pt x="812" y="250879"/>
                  </a:lnTo>
                  <a:lnTo>
                    <a:pt x="0" y="253149"/>
                  </a:lnTo>
                  <a:lnTo>
                    <a:pt x="12826" y="251594"/>
                  </a:lnTo>
                  <a:lnTo>
                    <a:pt x="25664" y="250713"/>
                  </a:lnTo>
                  <a:lnTo>
                    <a:pt x="38450" y="250599"/>
                  </a:lnTo>
                  <a:lnTo>
                    <a:pt x="51120" y="251344"/>
                  </a:lnTo>
                  <a:lnTo>
                    <a:pt x="63609" y="253044"/>
                  </a:lnTo>
                  <a:lnTo>
                    <a:pt x="75855" y="255790"/>
                  </a:lnTo>
                  <a:lnTo>
                    <a:pt x="87793" y="259677"/>
                  </a:lnTo>
                  <a:lnTo>
                    <a:pt x="99360" y="264797"/>
                  </a:lnTo>
                  <a:lnTo>
                    <a:pt x="110492" y="271245"/>
                  </a:lnTo>
                  <a:lnTo>
                    <a:pt x="114173" y="273761"/>
                  </a:lnTo>
                  <a:lnTo>
                    <a:pt x="123919" y="278011"/>
                  </a:lnTo>
                  <a:lnTo>
                    <a:pt x="134617" y="280637"/>
                  </a:lnTo>
                  <a:lnTo>
                    <a:pt x="145959" y="282150"/>
                  </a:lnTo>
                  <a:lnTo>
                    <a:pt x="157636" y="283065"/>
                  </a:lnTo>
                  <a:lnTo>
                    <a:pt x="169340" y="283892"/>
                  </a:lnTo>
                  <a:lnTo>
                    <a:pt x="180761" y="285144"/>
                  </a:lnTo>
                  <a:lnTo>
                    <a:pt x="191593" y="287334"/>
                  </a:lnTo>
                  <a:lnTo>
                    <a:pt x="201526" y="290975"/>
                  </a:lnTo>
                  <a:lnTo>
                    <a:pt x="210253" y="296577"/>
                  </a:lnTo>
                  <a:lnTo>
                    <a:pt x="217464" y="304655"/>
                  </a:lnTo>
                  <a:lnTo>
                    <a:pt x="221919" y="313207"/>
                  </a:lnTo>
                  <a:lnTo>
                    <a:pt x="214696" y="323815"/>
                  </a:lnTo>
                  <a:lnTo>
                    <a:pt x="207229" y="334357"/>
                  </a:lnTo>
                  <a:lnTo>
                    <a:pt x="199815" y="344954"/>
                  </a:lnTo>
                  <a:lnTo>
                    <a:pt x="192751" y="355726"/>
                  </a:lnTo>
                  <a:lnTo>
                    <a:pt x="186336" y="366796"/>
                  </a:lnTo>
                  <a:lnTo>
                    <a:pt x="180867" y="378282"/>
                  </a:lnTo>
                  <a:lnTo>
                    <a:pt x="176642" y="390307"/>
                  </a:lnTo>
                  <a:lnTo>
                    <a:pt x="173958" y="402992"/>
                  </a:lnTo>
                  <a:lnTo>
                    <a:pt x="173202" y="411162"/>
                  </a:lnTo>
                  <a:lnTo>
                    <a:pt x="185896" y="41182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800000"/>
                </a:solidFill>
              </a:endParaRPr>
            </a:p>
          </p:txBody>
        </p:sp>
        <p:sp>
          <p:nvSpPr>
            <p:cNvPr id="46" name="object 28"/>
            <p:cNvSpPr txBox="1"/>
            <p:nvPr/>
          </p:nvSpPr>
          <p:spPr>
            <a:xfrm>
              <a:off x="3749819" y="2326511"/>
              <a:ext cx="377976" cy="215816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 marL="60013">
                <a:lnSpc>
                  <a:spcPts val="1950"/>
                </a:lnSpc>
                <a:spcBef>
                  <a:spcPts val="97"/>
                </a:spcBef>
              </a:pPr>
              <a:r>
                <a:rPr sz="1600" b="1" baseline="13417" dirty="0" err="1">
                  <a:solidFill>
                    <a:srgbClr val="800000"/>
                  </a:solidFill>
                  <a:latin typeface="B Roya"/>
                  <a:cs typeface="B Roya"/>
                </a:rPr>
                <a:t>ﻥﺍﺮﻬﺗ</a:t>
              </a:r>
              <a:endParaRPr sz="1100" b="1" dirty="0">
                <a:solidFill>
                  <a:srgbClr val="800000"/>
                </a:solidFill>
                <a:latin typeface="B Roya"/>
                <a:cs typeface="B Roya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4267060" y="3157086"/>
              <a:ext cx="2192706" cy="3041680"/>
              <a:chOff x="4267060" y="3157086"/>
              <a:chExt cx="2192706" cy="3041680"/>
            </a:xfrm>
            <a:grpFill/>
          </p:grpSpPr>
          <p:sp>
            <p:nvSpPr>
              <p:cNvPr id="28" name="object 53"/>
              <p:cNvSpPr/>
              <p:nvPr/>
            </p:nvSpPr>
            <p:spPr>
              <a:xfrm>
                <a:off x="4768956" y="3706731"/>
                <a:ext cx="1690810" cy="2105285"/>
              </a:xfrm>
              <a:custGeom>
                <a:avLst/>
                <a:gdLst/>
                <a:ahLst/>
                <a:cxnLst/>
                <a:rect l="l" t="t" r="r" b="b"/>
                <a:pathLst>
                  <a:path w="2115936" h="2489398">
                    <a:moveTo>
                      <a:pt x="348687" y="1469729"/>
                    </a:moveTo>
                    <a:lnTo>
                      <a:pt x="356854" y="1479186"/>
                    </a:lnTo>
                    <a:lnTo>
                      <a:pt x="366208" y="1487376"/>
                    </a:lnTo>
                    <a:lnTo>
                      <a:pt x="376562" y="1494268"/>
                    </a:lnTo>
                    <a:lnTo>
                      <a:pt x="387726" y="1499829"/>
                    </a:lnTo>
                    <a:lnTo>
                      <a:pt x="399510" y="1504030"/>
                    </a:lnTo>
                    <a:lnTo>
                      <a:pt x="411727" y="1506837"/>
                    </a:lnTo>
                    <a:lnTo>
                      <a:pt x="424187" y="1508221"/>
                    </a:lnTo>
                    <a:lnTo>
                      <a:pt x="436701" y="1508148"/>
                    </a:lnTo>
                    <a:lnTo>
                      <a:pt x="449081" y="1506588"/>
                    </a:lnTo>
                    <a:lnTo>
                      <a:pt x="461137" y="1503509"/>
                    </a:lnTo>
                    <a:lnTo>
                      <a:pt x="465179" y="1502503"/>
                    </a:lnTo>
                    <a:lnTo>
                      <a:pt x="477371" y="1498506"/>
                    </a:lnTo>
                    <a:lnTo>
                      <a:pt x="488990" y="1493376"/>
                    </a:lnTo>
                    <a:lnTo>
                      <a:pt x="500140" y="1487319"/>
                    </a:lnTo>
                    <a:lnTo>
                      <a:pt x="510923" y="1480545"/>
                    </a:lnTo>
                    <a:lnTo>
                      <a:pt x="521445" y="1473262"/>
                    </a:lnTo>
                    <a:lnTo>
                      <a:pt x="531810" y="1465677"/>
                    </a:lnTo>
                    <a:lnTo>
                      <a:pt x="542120" y="1458000"/>
                    </a:lnTo>
                    <a:lnTo>
                      <a:pt x="552482" y="1450438"/>
                    </a:lnTo>
                    <a:lnTo>
                      <a:pt x="562998" y="1443199"/>
                    </a:lnTo>
                    <a:lnTo>
                      <a:pt x="573773" y="1436491"/>
                    </a:lnTo>
                    <a:lnTo>
                      <a:pt x="580637" y="1431970"/>
                    </a:lnTo>
                    <a:lnTo>
                      <a:pt x="592000" y="1427205"/>
                    </a:lnTo>
                    <a:lnTo>
                      <a:pt x="604007" y="1424605"/>
                    </a:lnTo>
                    <a:lnTo>
                      <a:pt x="616432" y="1423508"/>
                    </a:lnTo>
                    <a:lnTo>
                      <a:pt x="629048" y="1423248"/>
                    </a:lnTo>
                    <a:lnTo>
                      <a:pt x="641629" y="1423162"/>
                    </a:lnTo>
                    <a:lnTo>
                      <a:pt x="653948" y="1422585"/>
                    </a:lnTo>
                    <a:lnTo>
                      <a:pt x="659388" y="1430914"/>
                    </a:lnTo>
                    <a:lnTo>
                      <a:pt x="665832" y="1442062"/>
                    </a:lnTo>
                    <a:lnTo>
                      <a:pt x="671214" y="1453735"/>
                    </a:lnTo>
                    <a:lnTo>
                      <a:pt x="675054" y="1465961"/>
                    </a:lnTo>
                    <a:lnTo>
                      <a:pt x="676871" y="1478770"/>
                    </a:lnTo>
                    <a:lnTo>
                      <a:pt x="678340" y="1497574"/>
                    </a:lnTo>
                    <a:lnTo>
                      <a:pt x="679274" y="1510233"/>
                    </a:lnTo>
                    <a:lnTo>
                      <a:pt x="680146" y="1522895"/>
                    </a:lnTo>
                    <a:lnTo>
                      <a:pt x="680941" y="1535560"/>
                    </a:lnTo>
                    <a:lnTo>
                      <a:pt x="681643" y="1548230"/>
                    </a:lnTo>
                    <a:lnTo>
                      <a:pt x="682238" y="1560905"/>
                    </a:lnTo>
                    <a:lnTo>
                      <a:pt x="682709" y="1573586"/>
                    </a:lnTo>
                    <a:lnTo>
                      <a:pt x="683042" y="1586275"/>
                    </a:lnTo>
                    <a:lnTo>
                      <a:pt x="683221" y="1598974"/>
                    </a:lnTo>
                    <a:lnTo>
                      <a:pt x="683231" y="1611682"/>
                    </a:lnTo>
                    <a:lnTo>
                      <a:pt x="683056" y="1624401"/>
                    </a:lnTo>
                    <a:lnTo>
                      <a:pt x="683352" y="1635517"/>
                    </a:lnTo>
                    <a:lnTo>
                      <a:pt x="684062" y="1648486"/>
                    </a:lnTo>
                    <a:lnTo>
                      <a:pt x="687405" y="1660415"/>
                    </a:lnTo>
                    <a:lnTo>
                      <a:pt x="695706" y="1669778"/>
                    </a:lnTo>
                    <a:lnTo>
                      <a:pt x="697228" y="1670904"/>
                    </a:lnTo>
                    <a:lnTo>
                      <a:pt x="707452" y="1678403"/>
                    </a:lnTo>
                    <a:lnTo>
                      <a:pt x="717715" y="1685876"/>
                    </a:lnTo>
                    <a:lnTo>
                      <a:pt x="727975" y="1693367"/>
                    </a:lnTo>
                    <a:lnTo>
                      <a:pt x="738193" y="1700925"/>
                    </a:lnTo>
                    <a:lnTo>
                      <a:pt x="748329" y="1708596"/>
                    </a:lnTo>
                    <a:lnTo>
                      <a:pt x="758342" y="1716425"/>
                    </a:lnTo>
                    <a:lnTo>
                      <a:pt x="764272" y="1720807"/>
                    </a:lnTo>
                    <a:lnTo>
                      <a:pt x="775504" y="1727156"/>
                    </a:lnTo>
                    <a:lnTo>
                      <a:pt x="787420" y="1731817"/>
                    </a:lnTo>
                    <a:lnTo>
                      <a:pt x="799851" y="1735027"/>
                    </a:lnTo>
                    <a:lnTo>
                      <a:pt x="812631" y="1737023"/>
                    </a:lnTo>
                    <a:lnTo>
                      <a:pt x="825591" y="1738039"/>
                    </a:lnTo>
                    <a:lnTo>
                      <a:pt x="838564" y="1738312"/>
                    </a:lnTo>
                    <a:lnTo>
                      <a:pt x="851382" y="1738078"/>
                    </a:lnTo>
                    <a:lnTo>
                      <a:pt x="855448" y="1738221"/>
                    </a:lnTo>
                    <a:lnTo>
                      <a:pt x="867739" y="1736057"/>
                    </a:lnTo>
                    <a:lnTo>
                      <a:pt x="878966" y="1730813"/>
                    </a:lnTo>
                    <a:lnTo>
                      <a:pt x="889493" y="1723697"/>
                    </a:lnTo>
                    <a:lnTo>
                      <a:pt x="899681" y="1715920"/>
                    </a:lnTo>
                    <a:lnTo>
                      <a:pt x="909891" y="1708691"/>
                    </a:lnTo>
                    <a:lnTo>
                      <a:pt x="918252" y="1702916"/>
                    </a:lnTo>
                    <a:lnTo>
                      <a:pt x="928742" y="1695539"/>
                    </a:lnTo>
                    <a:lnTo>
                      <a:pt x="939308" y="1688223"/>
                    </a:lnTo>
                    <a:lnTo>
                      <a:pt x="950033" y="1681187"/>
                    </a:lnTo>
                    <a:lnTo>
                      <a:pt x="961004" y="1674651"/>
                    </a:lnTo>
                    <a:lnTo>
                      <a:pt x="972305" y="1668833"/>
                    </a:lnTo>
                    <a:lnTo>
                      <a:pt x="984022" y="1663952"/>
                    </a:lnTo>
                    <a:lnTo>
                      <a:pt x="996238" y="1660227"/>
                    </a:lnTo>
                    <a:lnTo>
                      <a:pt x="997787" y="1660437"/>
                    </a:lnTo>
                    <a:lnTo>
                      <a:pt x="1010459" y="1662469"/>
                    </a:lnTo>
                    <a:lnTo>
                      <a:pt x="1023110" y="1665320"/>
                    </a:lnTo>
                    <a:lnTo>
                      <a:pt x="1035406" y="1669301"/>
                    </a:lnTo>
                    <a:lnTo>
                      <a:pt x="1047011" y="1674722"/>
                    </a:lnTo>
                    <a:lnTo>
                      <a:pt x="1057592" y="1681894"/>
                    </a:lnTo>
                    <a:lnTo>
                      <a:pt x="1063124" y="1694734"/>
                    </a:lnTo>
                    <a:lnTo>
                      <a:pt x="1066921" y="1706772"/>
                    </a:lnTo>
                    <a:lnTo>
                      <a:pt x="1069701" y="1719081"/>
                    </a:lnTo>
                    <a:lnTo>
                      <a:pt x="1071624" y="1731604"/>
                    </a:lnTo>
                    <a:lnTo>
                      <a:pt x="1072850" y="1744280"/>
                    </a:lnTo>
                    <a:lnTo>
                      <a:pt x="1073537" y="1757053"/>
                    </a:lnTo>
                    <a:lnTo>
                      <a:pt x="1073845" y="1769863"/>
                    </a:lnTo>
                    <a:lnTo>
                      <a:pt x="1073962" y="1795359"/>
                    </a:lnTo>
                    <a:lnTo>
                      <a:pt x="1074089" y="1807928"/>
                    </a:lnTo>
                    <a:lnTo>
                      <a:pt x="1086792" y="1813755"/>
                    </a:lnTo>
                    <a:lnTo>
                      <a:pt x="1098720" y="1818195"/>
                    </a:lnTo>
                    <a:lnTo>
                      <a:pt x="1110870" y="1822031"/>
                    </a:lnTo>
                    <a:lnTo>
                      <a:pt x="1123153" y="1825495"/>
                    </a:lnTo>
                    <a:lnTo>
                      <a:pt x="1135477" y="1828818"/>
                    </a:lnTo>
                    <a:lnTo>
                      <a:pt x="1147753" y="1832230"/>
                    </a:lnTo>
                    <a:lnTo>
                      <a:pt x="1159890" y="1835961"/>
                    </a:lnTo>
                    <a:lnTo>
                      <a:pt x="1171797" y="1840242"/>
                    </a:lnTo>
                    <a:lnTo>
                      <a:pt x="1183386" y="1845304"/>
                    </a:lnTo>
                    <a:lnTo>
                      <a:pt x="1184690" y="1848120"/>
                    </a:lnTo>
                    <a:lnTo>
                      <a:pt x="1190065" y="1859861"/>
                    </a:lnTo>
                    <a:lnTo>
                      <a:pt x="1195772" y="1871388"/>
                    </a:lnTo>
                    <a:lnTo>
                      <a:pt x="1202347" y="1882306"/>
                    </a:lnTo>
                    <a:lnTo>
                      <a:pt x="1210324" y="1892217"/>
                    </a:lnTo>
                    <a:lnTo>
                      <a:pt x="1220241" y="1900727"/>
                    </a:lnTo>
                    <a:lnTo>
                      <a:pt x="1217893" y="1904209"/>
                    </a:lnTo>
                    <a:lnTo>
                      <a:pt x="1209909" y="1914185"/>
                    </a:lnTo>
                    <a:lnTo>
                      <a:pt x="1200999" y="1923197"/>
                    </a:lnTo>
                    <a:lnTo>
                      <a:pt x="1191401" y="1931499"/>
                    </a:lnTo>
                    <a:lnTo>
                      <a:pt x="1181357" y="1939345"/>
                    </a:lnTo>
                    <a:lnTo>
                      <a:pt x="1171107" y="1946990"/>
                    </a:lnTo>
                    <a:lnTo>
                      <a:pt x="1160891" y="1954687"/>
                    </a:lnTo>
                    <a:lnTo>
                      <a:pt x="1150950" y="1962691"/>
                    </a:lnTo>
                    <a:lnTo>
                      <a:pt x="1141523" y="1971256"/>
                    </a:lnTo>
                    <a:lnTo>
                      <a:pt x="1132852" y="1980636"/>
                    </a:lnTo>
                    <a:lnTo>
                      <a:pt x="1134932" y="1991239"/>
                    </a:lnTo>
                    <a:lnTo>
                      <a:pt x="1136920" y="2003791"/>
                    </a:lnTo>
                    <a:lnTo>
                      <a:pt x="1138623" y="2016395"/>
                    </a:lnTo>
                    <a:lnTo>
                      <a:pt x="1140264" y="2029009"/>
                    </a:lnTo>
                    <a:lnTo>
                      <a:pt x="1142066" y="2041590"/>
                    </a:lnTo>
                    <a:lnTo>
                      <a:pt x="1144250" y="2054093"/>
                    </a:lnTo>
                    <a:lnTo>
                      <a:pt x="1147038" y="2066475"/>
                    </a:lnTo>
                    <a:lnTo>
                      <a:pt x="1147869" y="2067340"/>
                    </a:lnTo>
                    <a:lnTo>
                      <a:pt x="1156522" y="2076682"/>
                    </a:lnTo>
                    <a:lnTo>
                      <a:pt x="1164923" y="2086281"/>
                    </a:lnTo>
                    <a:lnTo>
                      <a:pt x="1173143" y="2096066"/>
                    </a:lnTo>
                    <a:lnTo>
                      <a:pt x="1181250" y="2105963"/>
                    </a:lnTo>
                    <a:lnTo>
                      <a:pt x="1189312" y="2115901"/>
                    </a:lnTo>
                    <a:lnTo>
                      <a:pt x="1197400" y="2125809"/>
                    </a:lnTo>
                    <a:lnTo>
                      <a:pt x="1205582" y="2135614"/>
                    </a:lnTo>
                    <a:lnTo>
                      <a:pt x="1213927" y="2145244"/>
                    </a:lnTo>
                    <a:lnTo>
                      <a:pt x="1222503" y="2154628"/>
                    </a:lnTo>
                    <a:lnTo>
                      <a:pt x="1231381" y="2163693"/>
                    </a:lnTo>
                    <a:lnTo>
                      <a:pt x="1240629" y="2172367"/>
                    </a:lnTo>
                    <a:lnTo>
                      <a:pt x="1250316" y="2180580"/>
                    </a:lnTo>
                    <a:lnTo>
                      <a:pt x="1260510" y="2188257"/>
                    </a:lnTo>
                    <a:lnTo>
                      <a:pt x="1271282" y="2195329"/>
                    </a:lnTo>
                    <a:lnTo>
                      <a:pt x="1279738" y="2200352"/>
                    </a:lnTo>
                    <a:lnTo>
                      <a:pt x="1289984" y="2207991"/>
                    </a:lnTo>
                    <a:lnTo>
                      <a:pt x="1299467" y="2216517"/>
                    </a:lnTo>
                    <a:lnTo>
                      <a:pt x="1308437" y="2225619"/>
                    </a:lnTo>
                    <a:lnTo>
                      <a:pt x="1317147" y="2234989"/>
                    </a:lnTo>
                    <a:lnTo>
                      <a:pt x="1325848" y="2244315"/>
                    </a:lnTo>
                    <a:lnTo>
                      <a:pt x="1334792" y="2253288"/>
                    </a:lnTo>
                    <a:lnTo>
                      <a:pt x="1344231" y="2261598"/>
                    </a:lnTo>
                    <a:lnTo>
                      <a:pt x="1356340" y="2264756"/>
                    </a:lnTo>
                    <a:lnTo>
                      <a:pt x="1368481" y="2268588"/>
                    </a:lnTo>
                    <a:lnTo>
                      <a:pt x="1380411" y="2272932"/>
                    </a:lnTo>
                    <a:lnTo>
                      <a:pt x="1392169" y="2277693"/>
                    </a:lnTo>
                    <a:lnTo>
                      <a:pt x="1403798" y="2282776"/>
                    </a:lnTo>
                    <a:lnTo>
                      <a:pt x="1415336" y="2288084"/>
                    </a:lnTo>
                    <a:lnTo>
                      <a:pt x="1426825" y="2293523"/>
                    </a:lnTo>
                    <a:lnTo>
                      <a:pt x="1438306" y="2298997"/>
                    </a:lnTo>
                    <a:lnTo>
                      <a:pt x="1449820" y="2304410"/>
                    </a:lnTo>
                    <a:lnTo>
                      <a:pt x="1461406" y="2309667"/>
                    </a:lnTo>
                    <a:lnTo>
                      <a:pt x="1473106" y="2314673"/>
                    </a:lnTo>
                    <a:lnTo>
                      <a:pt x="1484960" y="2319332"/>
                    </a:lnTo>
                    <a:lnTo>
                      <a:pt x="1492549" y="2323076"/>
                    </a:lnTo>
                    <a:lnTo>
                      <a:pt x="1503431" y="2329960"/>
                    </a:lnTo>
                    <a:lnTo>
                      <a:pt x="1513815" y="2337803"/>
                    </a:lnTo>
                    <a:lnTo>
                      <a:pt x="1523971" y="2346036"/>
                    </a:lnTo>
                    <a:lnTo>
                      <a:pt x="1534171" y="2354093"/>
                    </a:lnTo>
                    <a:lnTo>
                      <a:pt x="1544687" y="2361406"/>
                    </a:lnTo>
                    <a:lnTo>
                      <a:pt x="1555790" y="2367407"/>
                    </a:lnTo>
                    <a:lnTo>
                      <a:pt x="1567752" y="2371529"/>
                    </a:lnTo>
                    <a:lnTo>
                      <a:pt x="1580845" y="2373205"/>
                    </a:lnTo>
                    <a:lnTo>
                      <a:pt x="1584847" y="2373284"/>
                    </a:lnTo>
                    <a:lnTo>
                      <a:pt x="1597606" y="2373562"/>
                    </a:lnTo>
                    <a:lnTo>
                      <a:pt x="1610404" y="2373977"/>
                    </a:lnTo>
                    <a:lnTo>
                      <a:pt x="1623203" y="2374644"/>
                    </a:lnTo>
                    <a:lnTo>
                      <a:pt x="1635965" y="2375680"/>
                    </a:lnTo>
                    <a:lnTo>
                      <a:pt x="1648652" y="2377202"/>
                    </a:lnTo>
                    <a:lnTo>
                      <a:pt x="1661224" y="2379325"/>
                    </a:lnTo>
                    <a:lnTo>
                      <a:pt x="1673644" y="2382168"/>
                    </a:lnTo>
                    <a:lnTo>
                      <a:pt x="1685874" y="2385847"/>
                    </a:lnTo>
                    <a:lnTo>
                      <a:pt x="1697875" y="2390477"/>
                    </a:lnTo>
                    <a:lnTo>
                      <a:pt x="1711975" y="2397621"/>
                    </a:lnTo>
                    <a:lnTo>
                      <a:pt x="1723535" y="2404398"/>
                    </a:lnTo>
                    <a:lnTo>
                      <a:pt x="1734614" y="2411975"/>
                    </a:lnTo>
                    <a:lnTo>
                      <a:pt x="1744945" y="2420406"/>
                    </a:lnTo>
                    <a:lnTo>
                      <a:pt x="1754259" y="2429748"/>
                    </a:lnTo>
                    <a:lnTo>
                      <a:pt x="1762288" y="2440055"/>
                    </a:lnTo>
                    <a:lnTo>
                      <a:pt x="1768763" y="2451385"/>
                    </a:lnTo>
                    <a:lnTo>
                      <a:pt x="1773417" y="2463792"/>
                    </a:lnTo>
                    <a:lnTo>
                      <a:pt x="1775980" y="2477333"/>
                    </a:lnTo>
                    <a:lnTo>
                      <a:pt x="1781314" y="2478476"/>
                    </a:lnTo>
                    <a:lnTo>
                      <a:pt x="1793285" y="2481009"/>
                    </a:lnTo>
                    <a:lnTo>
                      <a:pt x="1805500" y="2483443"/>
                    </a:lnTo>
                    <a:lnTo>
                      <a:pt x="1817890" y="2485638"/>
                    </a:lnTo>
                    <a:lnTo>
                      <a:pt x="1830388" y="2487456"/>
                    </a:lnTo>
                    <a:lnTo>
                      <a:pt x="1842924" y="2488756"/>
                    </a:lnTo>
                    <a:lnTo>
                      <a:pt x="1855432" y="2489398"/>
                    </a:lnTo>
                    <a:lnTo>
                      <a:pt x="1867843" y="2489242"/>
                    </a:lnTo>
                    <a:lnTo>
                      <a:pt x="1880089" y="2488148"/>
                    </a:lnTo>
                    <a:lnTo>
                      <a:pt x="1892103" y="2485976"/>
                    </a:lnTo>
                    <a:lnTo>
                      <a:pt x="1903816" y="2482587"/>
                    </a:lnTo>
                    <a:lnTo>
                      <a:pt x="1915160" y="2477841"/>
                    </a:lnTo>
                    <a:lnTo>
                      <a:pt x="1915563" y="2473260"/>
                    </a:lnTo>
                    <a:lnTo>
                      <a:pt x="1916370" y="2460556"/>
                    </a:lnTo>
                    <a:lnTo>
                      <a:pt x="1916508" y="2447784"/>
                    </a:lnTo>
                    <a:lnTo>
                      <a:pt x="1915687" y="2435096"/>
                    </a:lnTo>
                    <a:lnTo>
                      <a:pt x="1913619" y="2422645"/>
                    </a:lnTo>
                    <a:lnTo>
                      <a:pt x="1910016" y="2410581"/>
                    </a:lnTo>
                    <a:lnTo>
                      <a:pt x="1901503" y="2398015"/>
                    </a:lnTo>
                    <a:lnTo>
                      <a:pt x="1893435" y="2388168"/>
                    </a:lnTo>
                    <a:lnTo>
                      <a:pt x="1884849" y="2378757"/>
                    </a:lnTo>
                    <a:lnTo>
                      <a:pt x="1876027" y="2369558"/>
                    </a:lnTo>
                    <a:lnTo>
                      <a:pt x="1867252" y="2360344"/>
                    </a:lnTo>
                    <a:lnTo>
                      <a:pt x="1858806" y="2350891"/>
                    </a:lnTo>
                    <a:lnTo>
                      <a:pt x="1850974" y="2340973"/>
                    </a:lnTo>
                    <a:lnTo>
                      <a:pt x="1850301" y="2338489"/>
                    </a:lnTo>
                    <a:lnTo>
                      <a:pt x="1848072" y="2326248"/>
                    </a:lnTo>
                    <a:lnTo>
                      <a:pt x="1847177" y="2313847"/>
                    </a:lnTo>
                    <a:lnTo>
                      <a:pt x="1847170" y="2288815"/>
                    </a:lnTo>
                    <a:lnTo>
                      <a:pt x="1846944" y="2276314"/>
                    </a:lnTo>
                    <a:lnTo>
                      <a:pt x="1845830" y="2263909"/>
                    </a:lnTo>
                    <a:lnTo>
                      <a:pt x="1844143" y="2259806"/>
                    </a:lnTo>
                    <a:lnTo>
                      <a:pt x="1838581" y="2248338"/>
                    </a:lnTo>
                    <a:lnTo>
                      <a:pt x="1832440" y="2237171"/>
                    </a:lnTo>
                    <a:lnTo>
                      <a:pt x="1826321" y="2226041"/>
                    </a:lnTo>
                    <a:lnTo>
                      <a:pt x="1820824" y="2214684"/>
                    </a:lnTo>
                    <a:lnTo>
                      <a:pt x="1821359" y="2206835"/>
                    </a:lnTo>
                    <a:lnTo>
                      <a:pt x="1822532" y="2194225"/>
                    </a:lnTo>
                    <a:lnTo>
                      <a:pt x="1823955" y="2181638"/>
                    </a:lnTo>
                    <a:lnTo>
                      <a:pt x="1825473" y="2169061"/>
                    </a:lnTo>
                    <a:lnTo>
                      <a:pt x="1826932" y="2156482"/>
                    </a:lnTo>
                    <a:lnTo>
                      <a:pt x="1828176" y="2143888"/>
                    </a:lnTo>
                    <a:lnTo>
                      <a:pt x="1829052" y="2131267"/>
                    </a:lnTo>
                    <a:lnTo>
                      <a:pt x="1829404" y="2118607"/>
                    </a:lnTo>
                    <a:lnTo>
                      <a:pt x="1829079" y="2105896"/>
                    </a:lnTo>
                    <a:lnTo>
                      <a:pt x="1829155" y="2092897"/>
                    </a:lnTo>
                    <a:lnTo>
                      <a:pt x="1831622" y="2080728"/>
                    </a:lnTo>
                    <a:lnTo>
                      <a:pt x="1835630" y="2068924"/>
                    </a:lnTo>
                    <a:lnTo>
                      <a:pt x="1840355" y="2057289"/>
                    </a:lnTo>
                    <a:lnTo>
                      <a:pt x="1844974" y="2045624"/>
                    </a:lnTo>
                    <a:lnTo>
                      <a:pt x="1848662" y="2033734"/>
                    </a:lnTo>
                    <a:lnTo>
                      <a:pt x="1850210" y="2023885"/>
                    </a:lnTo>
                    <a:lnTo>
                      <a:pt x="1851518" y="2011640"/>
                    </a:lnTo>
                    <a:lnTo>
                      <a:pt x="1852233" y="1999369"/>
                    </a:lnTo>
                    <a:lnTo>
                      <a:pt x="1852444" y="1987076"/>
                    </a:lnTo>
                    <a:lnTo>
                      <a:pt x="1852243" y="1974766"/>
                    </a:lnTo>
                    <a:lnTo>
                      <a:pt x="1851719" y="1962443"/>
                    </a:lnTo>
                    <a:lnTo>
                      <a:pt x="1850963" y="1950111"/>
                    </a:lnTo>
                    <a:lnTo>
                      <a:pt x="1850063" y="1937775"/>
                    </a:lnTo>
                    <a:lnTo>
                      <a:pt x="1849111" y="1925440"/>
                    </a:lnTo>
                    <a:lnTo>
                      <a:pt x="1848197" y="1913109"/>
                    </a:lnTo>
                    <a:lnTo>
                      <a:pt x="1847410" y="1900788"/>
                    </a:lnTo>
                    <a:lnTo>
                      <a:pt x="1846841" y="1888479"/>
                    </a:lnTo>
                    <a:lnTo>
                      <a:pt x="1846580" y="1876189"/>
                    </a:lnTo>
                    <a:lnTo>
                      <a:pt x="1846716" y="1863920"/>
                    </a:lnTo>
                    <a:lnTo>
                      <a:pt x="1847341" y="1851678"/>
                    </a:lnTo>
                    <a:lnTo>
                      <a:pt x="1848544" y="1839467"/>
                    </a:lnTo>
                    <a:lnTo>
                      <a:pt x="1850415" y="1827291"/>
                    </a:lnTo>
                    <a:lnTo>
                      <a:pt x="1853044" y="1815155"/>
                    </a:lnTo>
                    <a:lnTo>
                      <a:pt x="1860327" y="1801282"/>
                    </a:lnTo>
                    <a:lnTo>
                      <a:pt x="1867370" y="1789688"/>
                    </a:lnTo>
                    <a:lnTo>
                      <a:pt x="1875223" y="1778661"/>
                    </a:lnTo>
                    <a:lnTo>
                      <a:pt x="1883947" y="1768495"/>
                    </a:lnTo>
                    <a:lnTo>
                      <a:pt x="1893603" y="1759487"/>
                    </a:lnTo>
                    <a:lnTo>
                      <a:pt x="1904250" y="1751929"/>
                    </a:lnTo>
                    <a:lnTo>
                      <a:pt x="1915949" y="1746118"/>
                    </a:lnTo>
                    <a:lnTo>
                      <a:pt x="1928760" y="1742347"/>
                    </a:lnTo>
                    <a:lnTo>
                      <a:pt x="1942744" y="1740910"/>
                    </a:lnTo>
                    <a:lnTo>
                      <a:pt x="1942591" y="1710186"/>
                    </a:lnTo>
                    <a:lnTo>
                      <a:pt x="1942437" y="1697489"/>
                    </a:lnTo>
                    <a:lnTo>
                      <a:pt x="1942230" y="1684791"/>
                    </a:lnTo>
                    <a:lnTo>
                      <a:pt x="1941969" y="1672089"/>
                    </a:lnTo>
                    <a:lnTo>
                      <a:pt x="1940128" y="1668763"/>
                    </a:lnTo>
                    <a:lnTo>
                      <a:pt x="1934700" y="1659827"/>
                    </a:lnTo>
                    <a:lnTo>
                      <a:pt x="1928852" y="1650142"/>
                    </a:lnTo>
                    <a:lnTo>
                      <a:pt x="1923650" y="1640095"/>
                    </a:lnTo>
                    <a:lnTo>
                      <a:pt x="1920161" y="1630074"/>
                    </a:lnTo>
                    <a:lnTo>
                      <a:pt x="1919450" y="1620466"/>
                    </a:lnTo>
                    <a:lnTo>
                      <a:pt x="1922584" y="1611660"/>
                    </a:lnTo>
                    <a:lnTo>
                      <a:pt x="1930628" y="1604043"/>
                    </a:lnTo>
                    <a:lnTo>
                      <a:pt x="1935270" y="1600500"/>
                    </a:lnTo>
                    <a:lnTo>
                      <a:pt x="1945388" y="1594215"/>
                    </a:lnTo>
                    <a:lnTo>
                      <a:pt x="1955832" y="1589457"/>
                    </a:lnTo>
                    <a:lnTo>
                      <a:pt x="1966566" y="1586046"/>
                    </a:lnTo>
                    <a:lnTo>
                      <a:pt x="1977552" y="1583799"/>
                    </a:lnTo>
                    <a:lnTo>
                      <a:pt x="1988752" y="1582534"/>
                    </a:lnTo>
                    <a:lnTo>
                      <a:pt x="2000130" y="1582069"/>
                    </a:lnTo>
                    <a:lnTo>
                      <a:pt x="2011649" y="1582222"/>
                    </a:lnTo>
                    <a:lnTo>
                      <a:pt x="2023269" y="1582811"/>
                    </a:lnTo>
                    <a:lnTo>
                      <a:pt x="2034955" y="1583654"/>
                    </a:lnTo>
                    <a:lnTo>
                      <a:pt x="2046670" y="1584568"/>
                    </a:lnTo>
                    <a:lnTo>
                      <a:pt x="2058374" y="1585372"/>
                    </a:lnTo>
                    <a:lnTo>
                      <a:pt x="2070032" y="1585883"/>
                    </a:lnTo>
                    <a:lnTo>
                      <a:pt x="2081607" y="1585919"/>
                    </a:lnTo>
                    <a:lnTo>
                      <a:pt x="2093059" y="1585299"/>
                    </a:lnTo>
                    <a:lnTo>
                      <a:pt x="2104353" y="1583840"/>
                    </a:lnTo>
                    <a:lnTo>
                      <a:pt x="2115451" y="1581360"/>
                    </a:lnTo>
                    <a:lnTo>
                      <a:pt x="2115118" y="1570378"/>
                    </a:lnTo>
                    <a:lnTo>
                      <a:pt x="2115180" y="1557919"/>
                    </a:lnTo>
                    <a:lnTo>
                      <a:pt x="2115485" y="1545352"/>
                    </a:lnTo>
                    <a:lnTo>
                      <a:pt x="2115811" y="1532737"/>
                    </a:lnTo>
                    <a:lnTo>
                      <a:pt x="2115936" y="1520133"/>
                    </a:lnTo>
                    <a:lnTo>
                      <a:pt x="2115637" y="1507600"/>
                    </a:lnTo>
                    <a:lnTo>
                      <a:pt x="2114690" y="1495198"/>
                    </a:lnTo>
                    <a:lnTo>
                      <a:pt x="2112874" y="1482988"/>
                    </a:lnTo>
                    <a:lnTo>
                      <a:pt x="2109966" y="1471028"/>
                    </a:lnTo>
                    <a:lnTo>
                      <a:pt x="2105743" y="1459378"/>
                    </a:lnTo>
                    <a:lnTo>
                      <a:pt x="2099983" y="1448099"/>
                    </a:lnTo>
                    <a:lnTo>
                      <a:pt x="2096409" y="1441510"/>
                    </a:lnTo>
                    <a:lnTo>
                      <a:pt x="2089592" y="1430679"/>
                    </a:lnTo>
                    <a:lnTo>
                      <a:pt x="2082398" y="1420028"/>
                    </a:lnTo>
                    <a:lnTo>
                      <a:pt x="2075490" y="1409264"/>
                    </a:lnTo>
                    <a:lnTo>
                      <a:pt x="2069531" y="1398094"/>
                    </a:lnTo>
                    <a:lnTo>
                      <a:pt x="2065185" y="1386225"/>
                    </a:lnTo>
                    <a:lnTo>
                      <a:pt x="2064728" y="1383461"/>
                    </a:lnTo>
                    <a:lnTo>
                      <a:pt x="2064709" y="1370917"/>
                    </a:lnTo>
                    <a:lnTo>
                      <a:pt x="2067791" y="1359354"/>
                    </a:lnTo>
                    <a:lnTo>
                      <a:pt x="2073337" y="1348672"/>
                    </a:lnTo>
                    <a:lnTo>
                      <a:pt x="2080712" y="1338772"/>
                    </a:lnTo>
                    <a:lnTo>
                      <a:pt x="2089280" y="1329554"/>
                    </a:lnTo>
                    <a:lnTo>
                      <a:pt x="2098405" y="1320919"/>
                    </a:lnTo>
                    <a:lnTo>
                      <a:pt x="2107450" y="1312768"/>
                    </a:lnTo>
                    <a:lnTo>
                      <a:pt x="2107253" y="1312282"/>
                    </a:lnTo>
                    <a:lnTo>
                      <a:pt x="2102355" y="1300529"/>
                    </a:lnTo>
                    <a:lnTo>
                      <a:pt x="2097260" y="1288868"/>
                    </a:lnTo>
                    <a:lnTo>
                      <a:pt x="2091978" y="1277298"/>
                    </a:lnTo>
                    <a:lnTo>
                      <a:pt x="2086519" y="1265815"/>
                    </a:lnTo>
                    <a:lnTo>
                      <a:pt x="2080894" y="1254419"/>
                    </a:lnTo>
                    <a:lnTo>
                      <a:pt x="2075112" y="1243107"/>
                    </a:lnTo>
                    <a:lnTo>
                      <a:pt x="2069184" y="1231877"/>
                    </a:lnTo>
                    <a:lnTo>
                      <a:pt x="2063120" y="1220728"/>
                    </a:lnTo>
                    <a:lnTo>
                      <a:pt x="2056930" y="1209657"/>
                    </a:lnTo>
                    <a:lnTo>
                      <a:pt x="2055361" y="1184989"/>
                    </a:lnTo>
                    <a:lnTo>
                      <a:pt x="2053816" y="1160318"/>
                    </a:lnTo>
                    <a:lnTo>
                      <a:pt x="2052288" y="1135643"/>
                    </a:lnTo>
                    <a:lnTo>
                      <a:pt x="2050772" y="1110967"/>
                    </a:lnTo>
                    <a:lnTo>
                      <a:pt x="2049259" y="1086289"/>
                    </a:lnTo>
                    <a:lnTo>
                      <a:pt x="2047745" y="1061610"/>
                    </a:lnTo>
                    <a:lnTo>
                      <a:pt x="2046221" y="1036930"/>
                    </a:lnTo>
                    <a:lnTo>
                      <a:pt x="2044683" y="1012250"/>
                    </a:lnTo>
                    <a:lnTo>
                      <a:pt x="2043123" y="987571"/>
                    </a:lnTo>
                    <a:lnTo>
                      <a:pt x="2041534" y="962893"/>
                    </a:lnTo>
                    <a:lnTo>
                      <a:pt x="2039911" y="938216"/>
                    </a:lnTo>
                    <a:lnTo>
                      <a:pt x="2038246" y="913542"/>
                    </a:lnTo>
                    <a:lnTo>
                      <a:pt x="2036533" y="888871"/>
                    </a:lnTo>
                    <a:lnTo>
                      <a:pt x="2034766" y="864203"/>
                    </a:lnTo>
                    <a:lnTo>
                      <a:pt x="2032937" y="839539"/>
                    </a:lnTo>
                    <a:lnTo>
                      <a:pt x="2031042" y="814880"/>
                    </a:lnTo>
                    <a:lnTo>
                      <a:pt x="2029072" y="790226"/>
                    </a:lnTo>
                    <a:lnTo>
                      <a:pt x="2027021" y="765577"/>
                    </a:lnTo>
                    <a:lnTo>
                      <a:pt x="2024884" y="740935"/>
                    </a:lnTo>
                    <a:lnTo>
                      <a:pt x="2022652" y="716300"/>
                    </a:lnTo>
                    <a:lnTo>
                      <a:pt x="2022536" y="715421"/>
                    </a:lnTo>
                    <a:lnTo>
                      <a:pt x="2021085" y="702612"/>
                    </a:lnTo>
                    <a:lnTo>
                      <a:pt x="2019376" y="689641"/>
                    </a:lnTo>
                    <a:lnTo>
                      <a:pt x="2016498" y="677028"/>
                    </a:lnTo>
                    <a:lnTo>
                      <a:pt x="2011536" y="665293"/>
                    </a:lnTo>
                    <a:lnTo>
                      <a:pt x="2003577" y="654959"/>
                    </a:lnTo>
                    <a:lnTo>
                      <a:pt x="1992108" y="645379"/>
                    </a:lnTo>
                    <a:lnTo>
                      <a:pt x="1981732" y="638064"/>
                    </a:lnTo>
                    <a:lnTo>
                      <a:pt x="1971173" y="630985"/>
                    </a:lnTo>
                    <a:lnTo>
                      <a:pt x="1960802" y="623639"/>
                    </a:lnTo>
                    <a:lnTo>
                      <a:pt x="1950986" y="615525"/>
                    </a:lnTo>
                    <a:lnTo>
                      <a:pt x="1936625" y="600338"/>
                    </a:lnTo>
                    <a:lnTo>
                      <a:pt x="1922368" y="585030"/>
                    </a:lnTo>
                    <a:lnTo>
                      <a:pt x="1908189" y="569628"/>
                    </a:lnTo>
                    <a:lnTo>
                      <a:pt x="1894066" y="554158"/>
                    </a:lnTo>
                    <a:lnTo>
                      <a:pt x="1879974" y="538646"/>
                    </a:lnTo>
                    <a:lnTo>
                      <a:pt x="1865888" y="523119"/>
                    </a:lnTo>
                    <a:lnTo>
                      <a:pt x="1851785" y="507603"/>
                    </a:lnTo>
                    <a:lnTo>
                      <a:pt x="1837641" y="492123"/>
                    </a:lnTo>
                    <a:lnTo>
                      <a:pt x="1823431" y="476707"/>
                    </a:lnTo>
                    <a:lnTo>
                      <a:pt x="1809130" y="461381"/>
                    </a:lnTo>
                    <a:lnTo>
                      <a:pt x="1794716" y="446170"/>
                    </a:lnTo>
                    <a:lnTo>
                      <a:pt x="1780163" y="431102"/>
                    </a:lnTo>
                    <a:lnTo>
                      <a:pt x="1765448" y="416202"/>
                    </a:lnTo>
                    <a:lnTo>
                      <a:pt x="1750547" y="401497"/>
                    </a:lnTo>
                    <a:lnTo>
                      <a:pt x="1735434" y="387013"/>
                    </a:lnTo>
                    <a:lnTo>
                      <a:pt x="1720087" y="372776"/>
                    </a:lnTo>
                    <a:lnTo>
                      <a:pt x="1704480" y="358813"/>
                    </a:lnTo>
                    <a:lnTo>
                      <a:pt x="1688590" y="345150"/>
                    </a:lnTo>
                    <a:lnTo>
                      <a:pt x="1672393" y="331813"/>
                    </a:lnTo>
                    <a:lnTo>
                      <a:pt x="1655864" y="318828"/>
                    </a:lnTo>
                    <a:lnTo>
                      <a:pt x="1647956" y="312442"/>
                    </a:lnTo>
                    <a:lnTo>
                      <a:pt x="1638089" y="304415"/>
                    </a:lnTo>
                    <a:lnTo>
                      <a:pt x="1628254" y="296357"/>
                    </a:lnTo>
                    <a:lnTo>
                      <a:pt x="1618446" y="288272"/>
                    </a:lnTo>
                    <a:lnTo>
                      <a:pt x="1608662" y="280164"/>
                    </a:lnTo>
                    <a:lnTo>
                      <a:pt x="1598897" y="272039"/>
                    </a:lnTo>
                    <a:lnTo>
                      <a:pt x="1589148" y="263899"/>
                    </a:lnTo>
                    <a:lnTo>
                      <a:pt x="1579410" y="255750"/>
                    </a:lnTo>
                    <a:lnTo>
                      <a:pt x="1569678" y="247596"/>
                    </a:lnTo>
                    <a:lnTo>
                      <a:pt x="1559949" y="239441"/>
                    </a:lnTo>
                    <a:lnTo>
                      <a:pt x="1550218" y="231290"/>
                    </a:lnTo>
                    <a:lnTo>
                      <a:pt x="1540482" y="223148"/>
                    </a:lnTo>
                    <a:lnTo>
                      <a:pt x="1530736" y="215019"/>
                    </a:lnTo>
                    <a:lnTo>
                      <a:pt x="1520975" y="206906"/>
                    </a:lnTo>
                    <a:lnTo>
                      <a:pt x="1511197" y="198816"/>
                    </a:lnTo>
                    <a:lnTo>
                      <a:pt x="1501396" y="190751"/>
                    </a:lnTo>
                    <a:lnTo>
                      <a:pt x="1491568" y="182717"/>
                    </a:lnTo>
                    <a:lnTo>
                      <a:pt x="1481709" y="174718"/>
                    </a:lnTo>
                    <a:lnTo>
                      <a:pt x="1471815" y="166758"/>
                    </a:lnTo>
                    <a:lnTo>
                      <a:pt x="1457987" y="158203"/>
                    </a:lnTo>
                    <a:lnTo>
                      <a:pt x="1447048" y="151647"/>
                    </a:lnTo>
                    <a:lnTo>
                      <a:pt x="1436016" y="145240"/>
                    </a:lnTo>
                    <a:lnTo>
                      <a:pt x="1424890" y="138997"/>
                    </a:lnTo>
                    <a:lnTo>
                      <a:pt x="1413666" y="132936"/>
                    </a:lnTo>
                    <a:lnTo>
                      <a:pt x="1402343" y="127072"/>
                    </a:lnTo>
                    <a:lnTo>
                      <a:pt x="1390916" y="121422"/>
                    </a:lnTo>
                    <a:lnTo>
                      <a:pt x="1379385" y="116000"/>
                    </a:lnTo>
                    <a:lnTo>
                      <a:pt x="1367746" y="110824"/>
                    </a:lnTo>
                    <a:lnTo>
                      <a:pt x="1355996" y="105910"/>
                    </a:lnTo>
                    <a:lnTo>
                      <a:pt x="1344134" y="101273"/>
                    </a:lnTo>
                    <a:lnTo>
                      <a:pt x="1332155" y="96929"/>
                    </a:lnTo>
                    <a:lnTo>
                      <a:pt x="1320059" y="92895"/>
                    </a:lnTo>
                    <a:lnTo>
                      <a:pt x="1307842" y="89187"/>
                    </a:lnTo>
                    <a:lnTo>
                      <a:pt x="1295501" y="85821"/>
                    </a:lnTo>
                    <a:lnTo>
                      <a:pt x="1278871" y="80851"/>
                    </a:lnTo>
                    <a:lnTo>
                      <a:pt x="1262159" y="76196"/>
                    </a:lnTo>
                    <a:lnTo>
                      <a:pt x="1245375" y="71817"/>
                    </a:lnTo>
                    <a:lnTo>
                      <a:pt x="1228530" y="67673"/>
                    </a:lnTo>
                    <a:lnTo>
                      <a:pt x="1211634" y="63725"/>
                    </a:lnTo>
                    <a:lnTo>
                      <a:pt x="1194698" y="59933"/>
                    </a:lnTo>
                    <a:lnTo>
                      <a:pt x="1177734" y="56256"/>
                    </a:lnTo>
                    <a:lnTo>
                      <a:pt x="1160750" y="52655"/>
                    </a:lnTo>
                    <a:lnTo>
                      <a:pt x="1143759" y="49089"/>
                    </a:lnTo>
                    <a:lnTo>
                      <a:pt x="1126770" y="45519"/>
                    </a:lnTo>
                    <a:lnTo>
                      <a:pt x="1109795" y="41905"/>
                    </a:lnTo>
                    <a:lnTo>
                      <a:pt x="1092844" y="38205"/>
                    </a:lnTo>
                    <a:lnTo>
                      <a:pt x="1075928" y="34382"/>
                    </a:lnTo>
                    <a:lnTo>
                      <a:pt x="1059057" y="30394"/>
                    </a:lnTo>
                    <a:lnTo>
                      <a:pt x="1042243" y="26201"/>
                    </a:lnTo>
                    <a:lnTo>
                      <a:pt x="1025495" y="21764"/>
                    </a:lnTo>
                    <a:lnTo>
                      <a:pt x="1008824" y="17042"/>
                    </a:lnTo>
                    <a:lnTo>
                      <a:pt x="992241" y="11996"/>
                    </a:lnTo>
                    <a:lnTo>
                      <a:pt x="975757" y="6585"/>
                    </a:lnTo>
                    <a:lnTo>
                      <a:pt x="959383" y="769"/>
                    </a:lnTo>
                    <a:lnTo>
                      <a:pt x="959237" y="755"/>
                    </a:lnTo>
                    <a:lnTo>
                      <a:pt x="946655" y="0"/>
                    </a:lnTo>
                    <a:lnTo>
                      <a:pt x="934086" y="82"/>
                    </a:lnTo>
                    <a:lnTo>
                      <a:pt x="921525" y="836"/>
                    </a:lnTo>
                    <a:lnTo>
                      <a:pt x="908971" y="2098"/>
                    </a:lnTo>
                    <a:lnTo>
                      <a:pt x="896420" y="3702"/>
                    </a:lnTo>
                    <a:lnTo>
                      <a:pt x="883868" y="5483"/>
                    </a:lnTo>
                    <a:lnTo>
                      <a:pt x="871314" y="7277"/>
                    </a:lnTo>
                    <a:lnTo>
                      <a:pt x="858753" y="8918"/>
                    </a:lnTo>
                    <a:lnTo>
                      <a:pt x="846184" y="10241"/>
                    </a:lnTo>
                    <a:lnTo>
                      <a:pt x="833602" y="11082"/>
                    </a:lnTo>
                    <a:lnTo>
                      <a:pt x="833609" y="37499"/>
                    </a:lnTo>
                    <a:lnTo>
                      <a:pt x="833379" y="50150"/>
                    </a:lnTo>
                    <a:lnTo>
                      <a:pt x="832404" y="62752"/>
                    </a:lnTo>
                    <a:lnTo>
                      <a:pt x="830249" y="75267"/>
                    </a:lnTo>
                    <a:lnTo>
                      <a:pt x="825931" y="81334"/>
                    </a:lnTo>
                    <a:lnTo>
                      <a:pt x="817874" y="91117"/>
                    </a:lnTo>
                    <a:lnTo>
                      <a:pt x="809114" y="100274"/>
                    </a:lnTo>
                    <a:lnTo>
                      <a:pt x="799819" y="108952"/>
                    </a:lnTo>
                    <a:lnTo>
                      <a:pt x="790153" y="117296"/>
                    </a:lnTo>
                    <a:lnTo>
                      <a:pt x="780284" y="125453"/>
                    </a:lnTo>
                    <a:lnTo>
                      <a:pt x="770377" y="133569"/>
                    </a:lnTo>
                    <a:lnTo>
                      <a:pt x="760599" y="141789"/>
                    </a:lnTo>
                    <a:lnTo>
                      <a:pt x="751116" y="150261"/>
                    </a:lnTo>
                    <a:lnTo>
                      <a:pt x="742363" y="158114"/>
                    </a:lnTo>
                    <a:lnTo>
                      <a:pt x="732229" y="165904"/>
                    </a:lnTo>
                    <a:lnTo>
                      <a:pt x="721554" y="172866"/>
                    </a:lnTo>
                    <a:lnTo>
                      <a:pt x="710390" y="178997"/>
                    </a:lnTo>
                    <a:lnTo>
                      <a:pt x="698792" y="184297"/>
                    </a:lnTo>
                    <a:lnTo>
                      <a:pt x="687915" y="181340"/>
                    </a:lnTo>
                    <a:lnTo>
                      <a:pt x="675635" y="178094"/>
                    </a:lnTo>
                    <a:lnTo>
                      <a:pt x="663333" y="174929"/>
                    </a:lnTo>
                    <a:lnTo>
                      <a:pt x="651012" y="171836"/>
                    </a:lnTo>
                    <a:lnTo>
                      <a:pt x="638677" y="168803"/>
                    </a:lnTo>
                    <a:lnTo>
                      <a:pt x="626332" y="165823"/>
                    </a:lnTo>
                    <a:lnTo>
                      <a:pt x="613981" y="162885"/>
                    </a:lnTo>
                    <a:lnTo>
                      <a:pt x="611607" y="170795"/>
                    </a:lnTo>
                    <a:lnTo>
                      <a:pt x="607880" y="183252"/>
                    </a:lnTo>
                    <a:lnTo>
                      <a:pt x="603732" y="195653"/>
                    </a:lnTo>
                    <a:lnTo>
                      <a:pt x="598758" y="207646"/>
                    </a:lnTo>
                    <a:lnTo>
                      <a:pt x="592550" y="218878"/>
                    </a:lnTo>
                    <a:lnTo>
                      <a:pt x="584704" y="228997"/>
                    </a:lnTo>
                    <a:lnTo>
                      <a:pt x="574814" y="237650"/>
                    </a:lnTo>
                    <a:lnTo>
                      <a:pt x="562777" y="246435"/>
                    </a:lnTo>
                    <a:lnTo>
                      <a:pt x="550566" y="254937"/>
                    </a:lnTo>
                    <a:lnTo>
                      <a:pt x="538189" y="263166"/>
                    </a:lnTo>
                    <a:lnTo>
                      <a:pt x="525656" y="271131"/>
                    </a:lnTo>
                    <a:lnTo>
                      <a:pt x="512975" y="278844"/>
                    </a:lnTo>
                    <a:lnTo>
                      <a:pt x="500154" y="286315"/>
                    </a:lnTo>
                    <a:lnTo>
                      <a:pt x="487200" y="293553"/>
                    </a:lnTo>
                    <a:lnTo>
                      <a:pt x="474124" y="300569"/>
                    </a:lnTo>
                    <a:lnTo>
                      <a:pt x="460932" y="307374"/>
                    </a:lnTo>
                    <a:lnTo>
                      <a:pt x="447633" y="313977"/>
                    </a:lnTo>
                    <a:lnTo>
                      <a:pt x="434236" y="320388"/>
                    </a:lnTo>
                    <a:lnTo>
                      <a:pt x="420749" y="326619"/>
                    </a:lnTo>
                    <a:lnTo>
                      <a:pt x="407180" y="332679"/>
                    </a:lnTo>
                    <a:lnTo>
                      <a:pt x="393537" y="338578"/>
                    </a:lnTo>
                    <a:lnTo>
                      <a:pt x="379829" y="344327"/>
                    </a:lnTo>
                    <a:lnTo>
                      <a:pt x="366064" y="349936"/>
                    </a:lnTo>
                    <a:lnTo>
                      <a:pt x="352251" y="355416"/>
                    </a:lnTo>
                    <a:lnTo>
                      <a:pt x="338398" y="360775"/>
                    </a:lnTo>
                    <a:lnTo>
                      <a:pt x="324512" y="366026"/>
                    </a:lnTo>
                    <a:lnTo>
                      <a:pt x="310603" y="371177"/>
                    </a:lnTo>
                    <a:lnTo>
                      <a:pt x="303658" y="373653"/>
                    </a:lnTo>
                    <a:lnTo>
                      <a:pt x="291775" y="378143"/>
                    </a:lnTo>
                    <a:lnTo>
                      <a:pt x="279964" y="382855"/>
                    </a:lnTo>
                    <a:lnTo>
                      <a:pt x="268199" y="387709"/>
                    </a:lnTo>
                    <a:lnTo>
                      <a:pt x="256456" y="392628"/>
                    </a:lnTo>
                    <a:lnTo>
                      <a:pt x="244711" y="397532"/>
                    </a:lnTo>
                    <a:lnTo>
                      <a:pt x="232937" y="402345"/>
                    </a:lnTo>
                    <a:lnTo>
                      <a:pt x="221110" y="406987"/>
                    </a:lnTo>
                    <a:lnTo>
                      <a:pt x="209206" y="411381"/>
                    </a:lnTo>
                    <a:lnTo>
                      <a:pt x="197199" y="415447"/>
                    </a:lnTo>
                    <a:lnTo>
                      <a:pt x="185064" y="419107"/>
                    </a:lnTo>
                    <a:lnTo>
                      <a:pt x="172634" y="417104"/>
                    </a:lnTo>
                    <a:lnTo>
                      <a:pt x="160368" y="413984"/>
                    </a:lnTo>
                    <a:lnTo>
                      <a:pt x="148273" y="410106"/>
                    </a:lnTo>
                    <a:lnTo>
                      <a:pt x="136263" y="405817"/>
                    </a:lnTo>
                    <a:lnTo>
                      <a:pt x="124253" y="401465"/>
                    </a:lnTo>
                    <a:lnTo>
                      <a:pt x="112159" y="397401"/>
                    </a:lnTo>
                    <a:lnTo>
                      <a:pt x="99895" y="393970"/>
                    </a:lnTo>
                    <a:lnTo>
                      <a:pt x="87376" y="391523"/>
                    </a:lnTo>
                    <a:lnTo>
                      <a:pt x="86767" y="391619"/>
                    </a:lnTo>
                    <a:lnTo>
                      <a:pt x="74250" y="394266"/>
                    </a:lnTo>
                    <a:lnTo>
                      <a:pt x="62068" y="397965"/>
                    </a:lnTo>
                    <a:lnTo>
                      <a:pt x="50154" y="402473"/>
                    </a:lnTo>
                    <a:lnTo>
                      <a:pt x="38443" y="407549"/>
                    </a:lnTo>
                    <a:lnTo>
                      <a:pt x="26870" y="412949"/>
                    </a:lnTo>
                    <a:lnTo>
                      <a:pt x="15369" y="418432"/>
                    </a:lnTo>
                    <a:lnTo>
                      <a:pt x="3873" y="423755"/>
                    </a:lnTo>
                    <a:lnTo>
                      <a:pt x="5167" y="431104"/>
                    </a:lnTo>
                    <a:lnTo>
                      <a:pt x="7605" y="443572"/>
                    </a:lnTo>
                    <a:lnTo>
                      <a:pt x="10302" y="455993"/>
                    </a:lnTo>
                    <a:lnTo>
                      <a:pt x="13212" y="468375"/>
                    </a:lnTo>
                    <a:lnTo>
                      <a:pt x="16291" y="480726"/>
                    </a:lnTo>
                    <a:lnTo>
                      <a:pt x="19492" y="493054"/>
                    </a:lnTo>
                    <a:lnTo>
                      <a:pt x="22771" y="505367"/>
                    </a:lnTo>
                    <a:lnTo>
                      <a:pt x="26082" y="517672"/>
                    </a:lnTo>
                    <a:lnTo>
                      <a:pt x="29381" y="529979"/>
                    </a:lnTo>
                    <a:lnTo>
                      <a:pt x="32621" y="542294"/>
                    </a:lnTo>
                    <a:lnTo>
                      <a:pt x="35759" y="554625"/>
                    </a:lnTo>
                    <a:lnTo>
                      <a:pt x="38747" y="566981"/>
                    </a:lnTo>
                    <a:lnTo>
                      <a:pt x="41542" y="579370"/>
                    </a:lnTo>
                    <a:lnTo>
                      <a:pt x="44098" y="591799"/>
                    </a:lnTo>
                    <a:lnTo>
                      <a:pt x="46370" y="604277"/>
                    </a:lnTo>
                    <a:lnTo>
                      <a:pt x="48312" y="616811"/>
                    </a:lnTo>
                    <a:lnTo>
                      <a:pt x="49880" y="629410"/>
                    </a:lnTo>
                    <a:lnTo>
                      <a:pt x="51028" y="642081"/>
                    </a:lnTo>
                    <a:lnTo>
                      <a:pt x="46655" y="652082"/>
                    </a:lnTo>
                    <a:lnTo>
                      <a:pt x="40728" y="663341"/>
                    </a:lnTo>
                    <a:lnTo>
                      <a:pt x="34200" y="674318"/>
                    </a:lnTo>
                    <a:lnTo>
                      <a:pt x="27386" y="685158"/>
                    </a:lnTo>
                    <a:lnTo>
                      <a:pt x="20600" y="696005"/>
                    </a:lnTo>
                    <a:lnTo>
                      <a:pt x="14154" y="707003"/>
                    </a:lnTo>
                    <a:lnTo>
                      <a:pt x="8363" y="718297"/>
                    </a:lnTo>
                    <a:lnTo>
                      <a:pt x="3540" y="730030"/>
                    </a:lnTo>
                    <a:lnTo>
                      <a:pt x="0" y="742348"/>
                    </a:lnTo>
                    <a:lnTo>
                      <a:pt x="1900" y="745811"/>
                    </a:lnTo>
                    <a:lnTo>
                      <a:pt x="10096" y="755316"/>
                    </a:lnTo>
                    <a:lnTo>
                      <a:pt x="20239" y="763292"/>
                    </a:lnTo>
                    <a:lnTo>
                      <a:pt x="30759" y="771039"/>
                    </a:lnTo>
                    <a:lnTo>
                      <a:pt x="40085" y="779858"/>
                    </a:lnTo>
                    <a:lnTo>
                      <a:pt x="46647" y="791052"/>
                    </a:lnTo>
                    <a:lnTo>
                      <a:pt x="51336" y="806148"/>
                    </a:lnTo>
                    <a:lnTo>
                      <a:pt x="54201" y="818501"/>
                    </a:lnTo>
                    <a:lnTo>
                      <a:pt x="56401" y="830986"/>
                    </a:lnTo>
                    <a:lnTo>
                      <a:pt x="58074" y="843576"/>
                    </a:lnTo>
                    <a:lnTo>
                      <a:pt x="59360" y="856240"/>
                    </a:lnTo>
                    <a:lnTo>
                      <a:pt x="60398" y="868949"/>
                    </a:lnTo>
                    <a:lnTo>
                      <a:pt x="61326" y="881674"/>
                    </a:lnTo>
                    <a:lnTo>
                      <a:pt x="62284" y="894385"/>
                    </a:lnTo>
                    <a:lnTo>
                      <a:pt x="63411" y="907054"/>
                    </a:lnTo>
                    <a:lnTo>
                      <a:pt x="63597" y="912893"/>
                    </a:lnTo>
                    <a:lnTo>
                      <a:pt x="64103" y="925608"/>
                    </a:lnTo>
                    <a:lnTo>
                      <a:pt x="64719" y="938315"/>
                    </a:lnTo>
                    <a:lnTo>
                      <a:pt x="65410" y="951014"/>
                    </a:lnTo>
                    <a:lnTo>
                      <a:pt x="66143" y="963705"/>
                    </a:lnTo>
                    <a:lnTo>
                      <a:pt x="66881" y="976389"/>
                    </a:lnTo>
                    <a:lnTo>
                      <a:pt x="67592" y="989068"/>
                    </a:lnTo>
                    <a:lnTo>
                      <a:pt x="68241" y="1001741"/>
                    </a:lnTo>
                    <a:lnTo>
                      <a:pt x="68792" y="1014410"/>
                    </a:lnTo>
                    <a:lnTo>
                      <a:pt x="69212" y="1027075"/>
                    </a:lnTo>
                    <a:lnTo>
                      <a:pt x="69467" y="1039737"/>
                    </a:lnTo>
                    <a:lnTo>
                      <a:pt x="69522" y="1052397"/>
                    </a:lnTo>
                    <a:lnTo>
                      <a:pt x="69342" y="1065055"/>
                    </a:lnTo>
                    <a:lnTo>
                      <a:pt x="79080" y="1065749"/>
                    </a:lnTo>
                    <a:lnTo>
                      <a:pt x="91763" y="1066243"/>
                    </a:lnTo>
                    <a:lnTo>
                      <a:pt x="104663" y="1066715"/>
                    </a:lnTo>
                    <a:lnTo>
                      <a:pt x="117530" y="1067599"/>
                    </a:lnTo>
                    <a:lnTo>
                      <a:pt x="130116" y="1069331"/>
                    </a:lnTo>
                    <a:lnTo>
                      <a:pt x="142174" y="1072345"/>
                    </a:lnTo>
                    <a:lnTo>
                      <a:pt x="153456" y="1077076"/>
                    </a:lnTo>
                    <a:lnTo>
                      <a:pt x="163712" y="1083958"/>
                    </a:lnTo>
                    <a:lnTo>
                      <a:pt x="172694" y="1093426"/>
                    </a:lnTo>
                    <a:lnTo>
                      <a:pt x="181164" y="1103590"/>
                    </a:lnTo>
                    <a:lnTo>
                      <a:pt x="189636" y="1113746"/>
                    </a:lnTo>
                    <a:lnTo>
                      <a:pt x="198112" y="1123897"/>
                    </a:lnTo>
                    <a:lnTo>
                      <a:pt x="206589" y="1134044"/>
                    </a:lnTo>
                    <a:lnTo>
                      <a:pt x="215066" y="1144186"/>
                    </a:lnTo>
                    <a:lnTo>
                      <a:pt x="223544" y="1154326"/>
                    </a:lnTo>
                    <a:lnTo>
                      <a:pt x="232021" y="1164464"/>
                    </a:lnTo>
                    <a:lnTo>
                      <a:pt x="240496" y="1174601"/>
                    </a:lnTo>
                    <a:lnTo>
                      <a:pt x="248970" y="1184739"/>
                    </a:lnTo>
                    <a:lnTo>
                      <a:pt x="257440" y="1194877"/>
                    </a:lnTo>
                    <a:lnTo>
                      <a:pt x="265906" y="1205018"/>
                    </a:lnTo>
                    <a:lnTo>
                      <a:pt x="274367" y="1215161"/>
                    </a:lnTo>
                    <a:lnTo>
                      <a:pt x="282823" y="1225309"/>
                    </a:lnTo>
                    <a:lnTo>
                      <a:pt x="291273" y="1235462"/>
                    </a:lnTo>
                    <a:lnTo>
                      <a:pt x="299715" y="1245620"/>
                    </a:lnTo>
                    <a:lnTo>
                      <a:pt x="308150" y="1255786"/>
                    </a:lnTo>
                    <a:lnTo>
                      <a:pt x="316576" y="1265960"/>
                    </a:lnTo>
                    <a:lnTo>
                      <a:pt x="324993" y="1276142"/>
                    </a:lnTo>
                    <a:lnTo>
                      <a:pt x="333399" y="1286334"/>
                    </a:lnTo>
                    <a:lnTo>
                      <a:pt x="341795" y="1296537"/>
                    </a:lnTo>
                    <a:lnTo>
                      <a:pt x="345930" y="1305841"/>
                    </a:lnTo>
                    <a:lnTo>
                      <a:pt x="349452" y="1317245"/>
                    </a:lnTo>
                    <a:lnTo>
                      <a:pt x="351574" y="1328828"/>
                    </a:lnTo>
                    <a:lnTo>
                      <a:pt x="352506" y="1340565"/>
                    </a:lnTo>
                    <a:lnTo>
                      <a:pt x="352460" y="1352429"/>
                    </a:lnTo>
                    <a:lnTo>
                      <a:pt x="351645" y="1364395"/>
                    </a:lnTo>
                    <a:lnTo>
                      <a:pt x="350274" y="1376438"/>
                    </a:lnTo>
                    <a:lnTo>
                      <a:pt x="348558" y="1388531"/>
                    </a:lnTo>
                    <a:lnTo>
                      <a:pt x="346707" y="1400650"/>
                    </a:lnTo>
                    <a:lnTo>
                      <a:pt x="344933" y="1412768"/>
                    </a:lnTo>
                    <a:lnTo>
                      <a:pt x="343446" y="1424860"/>
                    </a:lnTo>
                    <a:lnTo>
                      <a:pt x="342458" y="1436900"/>
                    </a:lnTo>
                    <a:lnTo>
                      <a:pt x="342180" y="1448863"/>
                    </a:lnTo>
                    <a:lnTo>
                      <a:pt x="342823" y="1460723"/>
                    </a:lnTo>
                    <a:lnTo>
                      <a:pt x="348687" y="146972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29" name="object 19"/>
              <p:cNvSpPr txBox="1"/>
              <p:nvPr/>
            </p:nvSpPr>
            <p:spPr>
              <a:xfrm>
                <a:off x="5531227" y="4519833"/>
                <a:ext cx="340452" cy="1815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800000"/>
                    </a:solidFill>
                    <a:latin typeface="B Roya"/>
                    <a:cs typeface="B Roya"/>
                  </a:rPr>
                  <a:t>ﻥﺎﻣﺮﻛ</a:t>
                </a:r>
                <a:endParaRPr sz="1200" b="1" dirty="0">
                  <a:solidFill>
                    <a:srgbClr val="800000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30" name="object 59"/>
              <p:cNvSpPr/>
              <p:nvPr/>
            </p:nvSpPr>
            <p:spPr>
              <a:xfrm>
                <a:off x="4267060" y="4919562"/>
                <a:ext cx="2065194" cy="1279204"/>
              </a:xfrm>
              <a:custGeom>
                <a:avLst/>
                <a:gdLst/>
                <a:ahLst/>
                <a:cxnLst/>
                <a:rect l="l" t="t" r="r" b="b"/>
                <a:pathLst>
                  <a:path w="2584452" h="1512597">
                    <a:moveTo>
                      <a:pt x="1750831" y="983956"/>
                    </a:moveTo>
                    <a:lnTo>
                      <a:pt x="1755546" y="995796"/>
                    </a:lnTo>
                    <a:lnTo>
                      <a:pt x="1759086" y="1005015"/>
                    </a:lnTo>
                    <a:lnTo>
                      <a:pt x="1760227" y="1016374"/>
                    </a:lnTo>
                    <a:lnTo>
                      <a:pt x="1758612" y="1027697"/>
                    </a:lnTo>
                    <a:lnTo>
                      <a:pt x="1755091" y="1038944"/>
                    </a:lnTo>
                    <a:lnTo>
                      <a:pt x="1750517" y="1050077"/>
                    </a:lnTo>
                    <a:lnTo>
                      <a:pt x="1745741" y="1061056"/>
                    </a:lnTo>
                    <a:lnTo>
                      <a:pt x="1741614" y="1071843"/>
                    </a:lnTo>
                    <a:lnTo>
                      <a:pt x="1745233" y="1076212"/>
                    </a:lnTo>
                    <a:lnTo>
                      <a:pt x="1752434" y="1084467"/>
                    </a:lnTo>
                    <a:lnTo>
                      <a:pt x="1756054" y="1088595"/>
                    </a:lnTo>
                    <a:lnTo>
                      <a:pt x="1756195" y="1093354"/>
                    </a:lnTo>
                    <a:lnTo>
                      <a:pt x="1756417" y="1105962"/>
                    </a:lnTo>
                    <a:lnTo>
                      <a:pt x="1756868" y="1118622"/>
                    </a:lnTo>
                    <a:lnTo>
                      <a:pt x="1758111" y="1131381"/>
                    </a:lnTo>
                    <a:lnTo>
                      <a:pt x="1761515" y="1137855"/>
                    </a:lnTo>
                    <a:lnTo>
                      <a:pt x="1768447" y="1148435"/>
                    </a:lnTo>
                    <a:lnTo>
                      <a:pt x="1776141" y="1158572"/>
                    </a:lnTo>
                    <a:lnTo>
                      <a:pt x="1783946" y="1168674"/>
                    </a:lnTo>
                    <a:lnTo>
                      <a:pt x="1791213" y="1179147"/>
                    </a:lnTo>
                    <a:lnTo>
                      <a:pt x="1797291" y="1190398"/>
                    </a:lnTo>
                    <a:lnTo>
                      <a:pt x="1795969" y="1197760"/>
                    </a:lnTo>
                    <a:lnTo>
                      <a:pt x="1793590" y="1210262"/>
                    </a:lnTo>
                    <a:lnTo>
                      <a:pt x="1791275" y="1222763"/>
                    </a:lnTo>
                    <a:lnTo>
                      <a:pt x="1789290" y="1235267"/>
                    </a:lnTo>
                    <a:lnTo>
                      <a:pt x="1789401" y="1238215"/>
                    </a:lnTo>
                    <a:lnTo>
                      <a:pt x="1792004" y="1250942"/>
                    </a:lnTo>
                    <a:lnTo>
                      <a:pt x="1797373" y="1262344"/>
                    </a:lnTo>
                    <a:lnTo>
                      <a:pt x="1804607" y="1272868"/>
                    </a:lnTo>
                    <a:lnTo>
                      <a:pt x="1812803" y="1282963"/>
                    </a:lnTo>
                    <a:lnTo>
                      <a:pt x="1821059" y="1293078"/>
                    </a:lnTo>
                    <a:lnTo>
                      <a:pt x="1828475" y="1303662"/>
                    </a:lnTo>
                    <a:lnTo>
                      <a:pt x="1834146" y="1315163"/>
                    </a:lnTo>
                    <a:lnTo>
                      <a:pt x="1837086" y="1322126"/>
                    </a:lnTo>
                    <a:lnTo>
                      <a:pt x="1842250" y="1333736"/>
                    </a:lnTo>
                    <a:lnTo>
                      <a:pt x="1847737" y="1345177"/>
                    </a:lnTo>
                    <a:lnTo>
                      <a:pt x="1853611" y="1356432"/>
                    </a:lnTo>
                    <a:lnTo>
                      <a:pt x="1859940" y="1367487"/>
                    </a:lnTo>
                    <a:lnTo>
                      <a:pt x="1871867" y="1367799"/>
                    </a:lnTo>
                    <a:lnTo>
                      <a:pt x="1884530" y="1367980"/>
                    </a:lnTo>
                    <a:lnTo>
                      <a:pt x="1897213" y="1368107"/>
                    </a:lnTo>
                    <a:lnTo>
                      <a:pt x="1909903" y="1368281"/>
                    </a:lnTo>
                    <a:lnTo>
                      <a:pt x="1922589" y="1368603"/>
                    </a:lnTo>
                    <a:lnTo>
                      <a:pt x="1935262" y="1369176"/>
                    </a:lnTo>
                    <a:lnTo>
                      <a:pt x="1947909" y="1370099"/>
                    </a:lnTo>
                    <a:lnTo>
                      <a:pt x="1960520" y="1371475"/>
                    </a:lnTo>
                    <a:lnTo>
                      <a:pt x="1973084" y="1373405"/>
                    </a:lnTo>
                    <a:lnTo>
                      <a:pt x="1982559" y="1371538"/>
                    </a:lnTo>
                    <a:lnTo>
                      <a:pt x="1995056" y="1369222"/>
                    </a:lnTo>
                    <a:lnTo>
                      <a:pt x="2007615" y="1366979"/>
                    </a:lnTo>
                    <a:lnTo>
                      <a:pt x="2016292" y="1368956"/>
                    </a:lnTo>
                    <a:lnTo>
                      <a:pt x="2027233" y="1375534"/>
                    </a:lnTo>
                    <a:lnTo>
                      <a:pt x="2036166" y="1385043"/>
                    </a:lnTo>
                    <a:lnTo>
                      <a:pt x="2043949" y="1395937"/>
                    </a:lnTo>
                    <a:lnTo>
                      <a:pt x="2051443" y="1406666"/>
                    </a:lnTo>
                    <a:lnTo>
                      <a:pt x="2052550" y="1405722"/>
                    </a:lnTo>
                    <a:lnTo>
                      <a:pt x="2062535" y="1397101"/>
                    </a:lnTo>
                    <a:lnTo>
                      <a:pt x="2072068" y="1388886"/>
                    </a:lnTo>
                    <a:lnTo>
                      <a:pt x="2082833" y="1389716"/>
                    </a:lnTo>
                    <a:lnTo>
                      <a:pt x="2095480" y="1390247"/>
                    </a:lnTo>
                    <a:lnTo>
                      <a:pt x="2107908" y="1391911"/>
                    </a:lnTo>
                    <a:lnTo>
                      <a:pt x="2119503" y="1396354"/>
                    </a:lnTo>
                    <a:lnTo>
                      <a:pt x="2128899" y="1406578"/>
                    </a:lnTo>
                    <a:lnTo>
                      <a:pt x="2136527" y="1416728"/>
                    </a:lnTo>
                    <a:lnTo>
                      <a:pt x="2143743" y="1427243"/>
                    </a:lnTo>
                    <a:lnTo>
                      <a:pt x="2151024" y="1437717"/>
                    </a:lnTo>
                    <a:lnTo>
                      <a:pt x="2158850" y="1447749"/>
                    </a:lnTo>
                    <a:lnTo>
                      <a:pt x="2167699" y="1456933"/>
                    </a:lnTo>
                    <a:lnTo>
                      <a:pt x="2178005" y="1461759"/>
                    </a:lnTo>
                    <a:lnTo>
                      <a:pt x="2188527" y="1461169"/>
                    </a:lnTo>
                    <a:lnTo>
                      <a:pt x="2199098" y="1457230"/>
                    </a:lnTo>
                    <a:lnTo>
                      <a:pt x="2209497" y="1451964"/>
                    </a:lnTo>
                    <a:lnTo>
                      <a:pt x="2219502" y="1447395"/>
                    </a:lnTo>
                    <a:lnTo>
                      <a:pt x="2225457" y="1444272"/>
                    </a:lnTo>
                    <a:lnTo>
                      <a:pt x="2237084" y="1438864"/>
                    </a:lnTo>
                    <a:lnTo>
                      <a:pt x="2248995" y="1434211"/>
                    </a:lnTo>
                    <a:lnTo>
                      <a:pt x="2261160" y="1430324"/>
                    </a:lnTo>
                    <a:lnTo>
                      <a:pt x="2273550" y="1427213"/>
                    </a:lnTo>
                    <a:lnTo>
                      <a:pt x="2286136" y="1424891"/>
                    </a:lnTo>
                    <a:lnTo>
                      <a:pt x="2298889" y="1423368"/>
                    </a:lnTo>
                    <a:lnTo>
                      <a:pt x="2311780" y="1422655"/>
                    </a:lnTo>
                    <a:lnTo>
                      <a:pt x="2312290" y="1422588"/>
                    </a:lnTo>
                    <a:lnTo>
                      <a:pt x="2324902" y="1421582"/>
                    </a:lnTo>
                    <a:lnTo>
                      <a:pt x="2337442" y="1421697"/>
                    </a:lnTo>
                    <a:lnTo>
                      <a:pt x="2349930" y="1422660"/>
                    </a:lnTo>
                    <a:lnTo>
                      <a:pt x="2362387" y="1424203"/>
                    </a:lnTo>
                    <a:lnTo>
                      <a:pt x="2374835" y="1426055"/>
                    </a:lnTo>
                    <a:lnTo>
                      <a:pt x="2387293" y="1427946"/>
                    </a:lnTo>
                    <a:lnTo>
                      <a:pt x="2399785" y="1429606"/>
                    </a:lnTo>
                    <a:lnTo>
                      <a:pt x="2412330" y="1430764"/>
                    </a:lnTo>
                    <a:lnTo>
                      <a:pt x="2424950" y="1431152"/>
                    </a:lnTo>
                    <a:lnTo>
                      <a:pt x="2435470" y="1431206"/>
                    </a:lnTo>
                    <a:lnTo>
                      <a:pt x="2448090" y="1432628"/>
                    </a:lnTo>
                    <a:lnTo>
                      <a:pt x="2460458" y="1435350"/>
                    </a:lnTo>
                    <a:lnTo>
                      <a:pt x="2472574" y="1439167"/>
                    </a:lnTo>
                    <a:lnTo>
                      <a:pt x="2484437" y="1443876"/>
                    </a:lnTo>
                    <a:lnTo>
                      <a:pt x="2496048" y="1449273"/>
                    </a:lnTo>
                    <a:lnTo>
                      <a:pt x="2507406" y="1455154"/>
                    </a:lnTo>
                    <a:lnTo>
                      <a:pt x="2518511" y="1461314"/>
                    </a:lnTo>
                    <a:lnTo>
                      <a:pt x="2529370" y="1472707"/>
                    </a:lnTo>
                    <a:lnTo>
                      <a:pt x="2537767" y="1482645"/>
                    </a:lnTo>
                    <a:lnTo>
                      <a:pt x="2546312" y="1492332"/>
                    </a:lnTo>
                    <a:lnTo>
                      <a:pt x="2555579" y="1501038"/>
                    </a:lnTo>
                    <a:lnTo>
                      <a:pt x="2566141" y="1508035"/>
                    </a:lnTo>
                    <a:lnTo>
                      <a:pt x="2578569" y="1512597"/>
                    </a:lnTo>
                    <a:lnTo>
                      <a:pt x="2579864" y="1505655"/>
                    </a:lnTo>
                    <a:lnTo>
                      <a:pt x="2581793" y="1493128"/>
                    </a:lnTo>
                    <a:lnTo>
                      <a:pt x="2583207" y="1480539"/>
                    </a:lnTo>
                    <a:lnTo>
                      <a:pt x="2584096" y="1467911"/>
                    </a:lnTo>
                    <a:lnTo>
                      <a:pt x="2584452" y="1455269"/>
                    </a:lnTo>
                    <a:lnTo>
                      <a:pt x="2584265" y="1442635"/>
                    </a:lnTo>
                    <a:lnTo>
                      <a:pt x="2583526" y="1430033"/>
                    </a:lnTo>
                    <a:lnTo>
                      <a:pt x="2582225" y="1417487"/>
                    </a:lnTo>
                    <a:lnTo>
                      <a:pt x="2580353" y="1405019"/>
                    </a:lnTo>
                    <a:lnTo>
                      <a:pt x="2577902" y="1392655"/>
                    </a:lnTo>
                    <a:lnTo>
                      <a:pt x="2574861" y="1380416"/>
                    </a:lnTo>
                    <a:lnTo>
                      <a:pt x="2571222" y="1368328"/>
                    </a:lnTo>
                    <a:lnTo>
                      <a:pt x="2566974" y="1356412"/>
                    </a:lnTo>
                    <a:lnTo>
                      <a:pt x="2560316" y="1346845"/>
                    </a:lnTo>
                    <a:lnTo>
                      <a:pt x="2551808" y="1337292"/>
                    </a:lnTo>
                    <a:lnTo>
                      <a:pt x="2542729" y="1328230"/>
                    </a:lnTo>
                    <a:lnTo>
                      <a:pt x="2533776" y="1319126"/>
                    </a:lnTo>
                    <a:lnTo>
                      <a:pt x="2525645" y="1309449"/>
                    </a:lnTo>
                    <a:lnTo>
                      <a:pt x="2519032" y="1298665"/>
                    </a:lnTo>
                    <a:lnTo>
                      <a:pt x="2517011" y="1291213"/>
                    </a:lnTo>
                    <a:lnTo>
                      <a:pt x="2514097" y="1278859"/>
                    </a:lnTo>
                    <a:lnTo>
                      <a:pt x="2511556" y="1266417"/>
                    </a:lnTo>
                    <a:lnTo>
                      <a:pt x="2509232" y="1253923"/>
                    </a:lnTo>
                    <a:lnTo>
                      <a:pt x="2506965" y="1241414"/>
                    </a:lnTo>
                    <a:lnTo>
                      <a:pt x="2504598" y="1228926"/>
                    </a:lnTo>
                    <a:lnTo>
                      <a:pt x="2501974" y="1216494"/>
                    </a:lnTo>
                    <a:lnTo>
                      <a:pt x="2498934" y="1204156"/>
                    </a:lnTo>
                    <a:lnTo>
                      <a:pt x="2495321" y="1191947"/>
                    </a:lnTo>
                    <a:lnTo>
                      <a:pt x="2489971" y="1185992"/>
                    </a:lnTo>
                    <a:lnTo>
                      <a:pt x="2481097" y="1176858"/>
                    </a:lnTo>
                    <a:lnTo>
                      <a:pt x="2472129" y="1167778"/>
                    </a:lnTo>
                    <a:lnTo>
                      <a:pt x="2463517" y="1158396"/>
                    </a:lnTo>
                    <a:lnTo>
                      <a:pt x="2455714" y="1148359"/>
                    </a:lnTo>
                    <a:lnTo>
                      <a:pt x="2449169" y="1137312"/>
                    </a:lnTo>
                    <a:lnTo>
                      <a:pt x="2445713" y="1131597"/>
                    </a:lnTo>
                    <a:lnTo>
                      <a:pt x="2437578" y="1121791"/>
                    </a:lnTo>
                    <a:lnTo>
                      <a:pt x="2428202" y="1113006"/>
                    </a:lnTo>
                    <a:lnTo>
                      <a:pt x="2418422" y="1104570"/>
                    </a:lnTo>
                    <a:lnTo>
                      <a:pt x="2409077" y="1095815"/>
                    </a:lnTo>
                    <a:lnTo>
                      <a:pt x="2401005" y="1086069"/>
                    </a:lnTo>
                    <a:lnTo>
                      <a:pt x="2395042" y="1074663"/>
                    </a:lnTo>
                    <a:lnTo>
                      <a:pt x="2390655" y="1060931"/>
                    </a:lnTo>
                    <a:lnTo>
                      <a:pt x="2387545" y="1048610"/>
                    </a:lnTo>
                    <a:lnTo>
                      <a:pt x="2384845" y="1036157"/>
                    </a:lnTo>
                    <a:lnTo>
                      <a:pt x="2382283" y="1023674"/>
                    </a:lnTo>
                    <a:lnTo>
                      <a:pt x="2379586" y="1011264"/>
                    </a:lnTo>
                    <a:lnTo>
                      <a:pt x="2373233" y="1006368"/>
                    </a:lnTo>
                    <a:lnTo>
                      <a:pt x="2363105" y="998426"/>
                    </a:lnTo>
                    <a:lnTo>
                      <a:pt x="2352878" y="990555"/>
                    </a:lnTo>
                    <a:lnTo>
                      <a:pt x="2342438" y="983026"/>
                    </a:lnTo>
                    <a:lnTo>
                      <a:pt x="2331675" y="976111"/>
                    </a:lnTo>
                    <a:lnTo>
                      <a:pt x="2320476" y="970080"/>
                    </a:lnTo>
                    <a:lnTo>
                      <a:pt x="2308730" y="965206"/>
                    </a:lnTo>
                    <a:lnTo>
                      <a:pt x="2296325" y="961760"/>
                    </a:lnTo>
                    <a:lnTo>
                      <a:pt x="2295493" y="961498"/>
                    </a:lnTo>
                    <a:lnTo>
                      <a:pt x="2283369" y="958382"/>
                    </a:lnTo>
                    <a:lnTo>
                      <a:pt x="2271097" y="956333"/>
                    </a:lnTo>
                    <a:lnTo>
                      <a:pt x="2258714" y="955083"/>
                    </a:lnTo>
                    <a:lnTo>
                      <a:pt x="2246257" y="954365"/>
                    </a:lnTo>
                    <a:lnTo>
                      <a:pt x="2233764" y="953913"/>
                    </a:lnTo>
                    <a:lnTo>
                      <a:pt x="2221272" y="953457"/>
                    </a:lnTo>
                    <a:lnTo>
                      <a:pt x="2208820" y="952732"/>
                    </a:lnTo>
                    <a:lnTo>
                      <a:pt x="2196445" y="951470"/>
                    </a:lnTo>
                    <a:lnTo>
                      <a:pt x="2184184" y="949403"/>
                    </a:lnTo>
                    <a:lnTo>
                      <a:pt x="2181414" y="948231"/>
                    </a:lnTo>
                    <a:lnTo>
                      <a:pt x="2170140" y="942302"/>
                    </a:lnTo>
                    <a:lnTo>
                      <a:pt x="2159580" y="935225"/>
                    </a:lnTo>
                    <a:lnTo>
                      <a:pt x="2149454" y="927457"/>
                    </a:lnTo>
                    <a:lnTo>
                      <a:pt x="2139477" y="919455"/>
                    </a:lnTo>
                    <a:lnTo>
                      <a:pt x="2129369" y="911676"/>
                    </a:lnTo>
                    <a:lnTo>
                      <a:pt x="2118847" y="904577"/>
                    </a:lnTo>
                    <a:lnTo>
                      <a:pt x="2107628" y="898615"/>
                    </a:lnTo>
                    <a:lnTo>
                      <a:pt x="2095857" y="893434"/>
                    </a:lnTo>
                    <a:lnTo>
                      <a:pt x="2084295" y="888089"/>
                    </a:lnTo>
                    <a:lnTo>
                      <a:pt x="2072793" y="882602"/>
                    </a:lnTo>
                    <a:lnTo>
                      <a:pt x="2061319" y="877050"/>
                    </a:lnTo>
                    <a:lnTo>
                      <a:pt x="2049845" y="871506"/>
                    </a:lnTo>
                    <a:lnTo>
                      <a:pt x="2038342" y="866047"/>
                    </a:lnTo>
                    <a:lnTo>
                      <a:pt x="2026780" y="860747"/>
                    </a:lnTo>
                    <a:lnTo>
                      <a:pt x="2015129" y="855681"/>
                    </a:lnTo>
                    <a:lnTo>
                      <a:pt x="2003360" y="850925"/>
                    </a:lnTo>
                    <a:lnTo>
                      <a:pt x="1991444" y="846554"/>
                    </a:lnTo>
                    <a:lnTo>
                      <a:pt x="1979351" y="842643"/>
                    </a:lnTo>
                    <a:lnTo>
                      <a:pt x="1967052" y="839266"/>
                    </a:lnTo>
                    <a:lnTo>
                      <a:pt x="1954517" y="836500"/>
                    </a:lnTo>
                    <a:lnTo>
                      <a:pt x="1949353" y="826531"/>
                    </a:lnTo>
                    <a:lnTo>
                      <a:pt x="1942179" y="815853"/>
                    </a:lnTo>
                    <a:lnTo>
                      <a:pt x="1933996" y="806160"/>
                    </a:lnTo>
                    <a:lnTo>
                      <a:pt x="1924983" y="797274"/>
                    </a:lnTo>
                    <a:lnTo>
                      <a:pt x="1915317" y="789018"/>
                    </a:lnTo>
                    <a:lnTo>
                      <a:pt x="1905178" y="781214"/>
                    </a:lnTo>
                    <a:lnTo>
                      <a:pt x="1894744" y="773686"/>
                    </a:lnTo>
                    <a:lnTo>
                      <a:pt x="1884195" y="766256"/>
                    </a:lnTo>
                    <a:lnTo>
                      <a:pt x="1873708" y="758746"/>
                    </a:lnTo>
                    <a:lnTo>
                      <a:pt x="1863462" y="750980"/>
                    </a:lnTo>
                    <a:lnTo>
                      <a:pt x="1853637" y="742781"/>
                    </a:lnTo>
                    <a:lnTo>
                      <a:pt x="1844411" y="733970"/>
                    </a:lnTo>
                    <a:lnTo>
                      <a:pt x="1835962" y="724371"/>
                    </a:lnTo>
                    <a:lnTo>
                      <a:pt x="1834306" y="722315"/>
                    </a:lnTo>
                    <a:lnTo>
                      <a:pt x="1826302" y="712427"/>
                    </a:lnTo>
                    <a:lnTo>
                      <a:pt x="1818261" y="702578"/>
                    </a:lnTo>
                    <a:lnTo>
                      <a:pt x="1810183" y="692767"/>
                    </a:lnTo>
                    <a:lnTo>
                      <a:pt x="1802069" y="682993"/>
                    </a:lnTo>
                    <a:lnTo>
                      <a:pt x="1793917" y="673256"/>
                    </a:lnTo>
                    <a:lnTo>
                      <a:pt x="1785729" y="663556"/>
                    </a:lnTo>
                    <a:lnTo>
                      <a:pt x="1777504" y="653892"/>
                    </a:lnTo>
                    <a:lnTo>
                      <a:pt x="1769242" y="644264"/>
                    </a:lnTo>
                    <a:lnTo>
                      <a:pt x="1760943" y="634671"/>
                    </a:lnTo>
                    <a:lnTo>
                      <a:pt x="1759320" y="624035"/>
                    </a:lnTo>
                    <a:lnTo>
                      <a:pt x="1757416" y="611498"/>
                    </a:lnTo>
                    <a:lnTo>
                      <a:pt x="1755537" y="598953"/>
                    </a:lnTo>
                    <a:lnTo>
                      <a:pt x="1753698" y="586393"/>
                    </a:lnTo>
                    <a:lnTo>
                      <a:pt x="1751915" y="573815"/>
                    </a:lnTo>
                    <a:lnTo>
                      <a:pt x="1750201" y="561212"/>
                    </a:lnTo>
                    <a:lnTo>
                      <a:pt x="1748574" y="548578"/>
                    </a:lnTo>
                    <a:lnTo>
                      <a:pt x="1752842" y="540515"/>
                    </a:lnTo>
                    <a:lnTo>
                      <a:pt x="1760063" y="530015"/>
                    </a:lnTo>
                    <a:lnTo>
                      <a:pt x="1768455" y="520442"/>
                    </a:lnTo>
                    <a:lnTo>
                      <a:pt x="1777784" y="511648"/>
                    </a:lnTo>
                    <a:lnTo>
                      <a:pt x="1787815" y="503481"/>
                    </a:lnTo>
                    <a:lnTo>
                      <a:pt x="1798316" y="495791"/>
                    </a:lnTo>
                    <a:lnTo>
                      <a:pt x="1809050" y="488428"/>
                    </a:lnTo>
                    <a:lnTo>
                      <a:pt x="1819785" y="481241"/>
                    </a:lnTo>
                    <a:lnTo>
                      <a:pt x="1830285" y="474080"/>
                    </a:lnTo>
                    <a:lnTo>
                      <a:pt x="1823792" y="465612"/>
                    </a:lnTo>
                    <a:lnTo>
                      <a:pt x="1817002" y="454790"/>
                    </a:lnTo>
                    <a:lnTo>
                      <a:pt x="1811304" y="443388"/>
                    </a:lnTo>
                    <a:lnTo>
                      <a:pt x="1806644" y="431489"/>
                    </a:lnTo>
                    <a:lnTo>
                      <a:pt x="1802968" y="419178"/>
                    </a:lnTo>
                    <a:lnTo>
                      <a:pt x="1792521" y="416140"/>
                    </a:lnTo>
                    <a:lnTo>
                      <a:pt x="1780131" y="412924"/>
                    </a:lnTo>
                    <a:lnTo>
                      <a:pt x="1767625" y="409851"/>
                    </a:lnTo>
                    <a:lnTo>
                      <a:pt x="1755121" y="406700"/>
                    </a:lnTo>
                    <a:lnTo>
                      <a:pt x="1742737" y="403250"/>
                    </a:lnTo>
                    <a:lnTo>
                      <a:pt x="1730591" y="399282"/>
                    </a:lnTo>
                    <a:lnTo>
                      <a:pt x="1718803" y="394576"/>
                    </a:lnTo>
                    <a:lnTo>
                      <a:pt x="1707490" y="388911"/>
                    </a:lnTo>
                    <a:lnTo>
                      <a:pt x="1696770" y="382068"/>
                    </a:lnTo>
                    <a:lnTo>
                      <a:pt x="1693570" y="374129"/>
                    </a:lnTo>
                    <a:lnTo>
                      <a:pt x="1690476" y="362832"/>
                    </a:lnTo>
                    <a:lnTo>
                      <a:pt x="1688614" y="351224"/>
                    </a:lnTo>
                    <a:lnTo>
                      <a:pt x="1687645" y="339384"/>
                    </a:lnTo>
                    <a:lnTo>
                      <a:pt x="1687231" y="327389"/>
                    </a:lnTo>
                    <a:lnTo>
                      <a:pt x="1687033" y="315318"/>
                    </a:lnTo>
                    <a:lnTo>
                      <a:pt x="1686713" y="303248"/>
                    </a:lnTo>
                    <a:lnTo>
                      <a:pt x="1685932" y="291258"/>
                    </a:lnTo>
                    <a:lnTo>
                      <a:pt x="1684353" y="279425"/>
                    </a:lnTo>
                    <a:lnTo>
                      <a:pt x="1681635" y="267826"/>
                    </a:lnTo>
                    <a:lnTo>
                      <a:pt x="1677441" y="256541"/>
                    </a:lnTo>
                    <a:lnTo>
                      <a:pt x="1671821" y="253697"/>
                    </a:lnTo>
                    <a:lnTo>
                      <a:pt x="1660127" y="248721"/>
                    </a:lnTo>
                    <a:lnTo>
                      <a:pt x="1648103" y="244487"/>
                    </a:lnTo>
                    <a:lnTo>
                      <a:pt x="1635934" y="240670"/>
                    </a:lnTo>
                    <a:lnTo>
                      <a:pt x="1623809" y="236945"/>
                    </a:lnTo>
                    <a:lnTo>
                      <a:pt x="1621525" y="238017"/>
                    </a:lnTo>
                    <a:lnTo>
                      <a:pt x="1610113" y="243707"/>
                    </a:lnTo>
                    <a:lnTo>
                      <a:pt x="1598946" y="249789"/>
                    </a:lnTo>
                    <a:lnTo>
                      <a:pt x="1587989" y="256212"/>
                    </a:lnTo>
                    <a:lnTo>
                      <a:pt x="1577210" y="262922"/>
                    </a:lnTo>
                    <a:lnTo>
                      <a:pt x="1566575" y="269866"/>
                    </a:lnTo>
                    <a:lnTo>
                      <a:pt x="1556052" y="276992"/>
                    </a:lnTo>
                    <a:lnTo>
                      <a:pt x="1545608" y="284246"/>
                    </a:lnTo>
                    <a:lnTo>
                      <a:pt x="1535210" y="291575"/>
                    </a:lnTo>
                    <a:lnTo>
                      <a:pt x="1524824" y="298928"/>
                    </a:lnTo>
                    <a:lnTo>
                      <a:pt x="1514418" y="306249"/>
                    </a:lnTo>
                    <a:lnTo>
                      <a:pt x="1503959" y="313488"/>
                    </a:lnTo>
                    <a:lnTo>
                      <a:pt x="1490619" y="316125"/>
                    </a:lnTo>
                    <a:lnTo>
                      <a:pt x="1478098" y="317589"/>
                    </a:lnTo>
                    <a:lnTo>
                      <a:pt x="1465494" y="318108"/>
                    </a:lnTo>
                    <a:lnTo>
                      <a:pt x="1452890" y="317674"/>
                    </a:lnTo>
                    <a:lnTo>
                      <a:pt x="1440367" y="316283"/>
                    </a:lnTo>
                    <a:lnTo>
                      <a:pt x="1428008" y="313929"/>
                    </a:lnTo>
                    <a:lnTo>
                      <a:pt x="1415896" y="310604"/>
                    </a:lnTo>
                    <a:lnTo>
                      <a:pt x="1404113" y="306302"/>
                    </a:lnTo>
                    <a:lnTo>
                      <a:pt x="1392742" y="301019"/>
                    </a:lnTo>
                    <a:lnTo>
                      <a:pt x="1381865" y="294746"/>
                    </a:lnTo>
                    <a:lnTo>
                      <a:pt x="1371564" y="287479"/>
                    </a:lnTo>
                    <a:lnTo>
                      <a:pt x="1361922" y="279211"/>
                    </a:lnTo>
                    <a:lnTo>
                      <a:pt x="1355563" y="273796"/>
                    </a:lnTo>
                    <a:lnTo>
                      <a:pt x="1344871" y="266223"/>
                    </a:lnTo>
                    <a:lnTo>
                      <a:pt x="1333594" y="258908"/>
                    </a:lnTo>
                    <a:lnTo>
                      <a:pt x="1322585" y="251355"/>
                    </a:lnTo>
                    <a:lnTo>
                      <a:pt x="1312696" y="243068"/>
                    </a:lnTo>
                    <a:lnTo>
                      <a:pt x="1304779" y="233552"/>
                    </a:lnTo>
                    <a:lnTo>
                      <a:pt x="1299686" y="222312"/>
                    </a:lnTo>
                    <a:lnTo>
                      <a:pt x="1298270" y="208853"/>
                    </a:lnTo>
                    <a:lnTo>
                      <a:pt x="1298131" y="204479"/>
                    </a:lnTo>
                    <a:lnTo>
                      <a:pt x="1297825" y="191826"/>
                    </a:lnTo>
                    <a:lnTo>
                      <a:pt x="1297624" y="179152"/>
                    </a:lnTo>
                    <a:lnTo>
                      <a:pt x="1297485" y="166464"/>
                    </a:lnTo>
                    <a:lnTo>
                      <a:pt x="1297367" y="153767"/>
                    </a:lnTo>
                    <a:lnTo>
                      <a:pt x="1297226" y="141068"/>
                    </a:lnTo>
                    <a:lnTo>
                      <a:pt x="1297019" y="128371"/>
                    </a:lnTo>
                    <a:lnTo>
                      <a:pt x="1296706" y="115684"/>
                    </a:lnTo>
                    <a:lnTo>
                      <a:pt x="1296242" y="103011"/>
                    </a:lnTo>
                    <a:lnTo>
                      <a:pt x="1295585" y="90360"/>
                    </a:lnTo>
                    <a:lnTo>
                      <a:pt x="1294694" y="77736"/>
                    </a:lnTo>
                    <a:lnTo>
                      <a:pt x="1293525" y="65145"/>
                    </a:lnTo>
                    <a:lnTo>
                      <a:pt x="1292035" y="52593"/>
                    </a:lnTo>
                    <a:lnTo>
                      <a:pt x="1290183" y="40087"/>
                    </a:lnTo>
                    <a:lnTo>
                      <a:pt x="1287926" y="27631"/>
                    </a:lnTo>
                    <a:lnTo>
                      <a:pt x="1285221" y="15232"/>
                    </a:lnTo>
                    <a:lnTo>
                      <a:pt x="1282026" y="2897"/>
                    </a:lnTo>
                    <a:lnTo>
                      <a:pt x="1273454" y="1099"/>
                    </a:lnTo>
                    <a:lnTo>
                      <a:pt x="1261103" y="0"/>
                    </a:lnTo>
                    <a:lnTo>
                      <a:pt x="1249177" y="606"/>
                    </a:lnTo>
                    <a:lnTo>
                      <a:pt x="1237637" y="2727"/>
                    </a:lnTo>
                    <a:lnTo>
                      <a:pt x="1226445" y="6171"/>
                    </a:lnTo>
                    <a:lnTo>
                      <a:pt x="1215563" y="10745"/>
                    </a:lnTo>
                    <a:lnTo>
                      <a:pt x="1204954" y="16258"/>
                    </a:lnTo>
                    <a:lnTo>
                      <a:pt x="1194578" y="22519"/>
                    </a:lnTo>
                    <a:lnTo>
                      <a:pt x="1184398" y="29334"/>
                    </a:lnTo>
                    <a:lnTo>
                      <a:pt x="1174376" y="36513"/>
                    </a:lnTo>
                    <a:lnTo>
                      <a:pt x="1164473" y="43863"/>
                    </a:lnTo>
                    <a:lnTo>
                      <a:pt x="1154652" y="51194"/>
                    </a:lnTo>
                    <a:lnTo>
                      <a:pt x="1144873" y="58311"/>
                    </a:lnTo>
                    <a:lnTo>
                      <a:pt x="1135100" y="65025"/>
                    </a:lnTo>
                    <a:lnTo>
                      <a:pt x="1130510" y="68214"/>
                    </a:lnTo>
                    <a:lnTo>
                      <a:pt x="1119218" y="73746"/>
                    </a:lnTo>
                    <a:lnTo>
                      <a:pt x="1107228" y="77660"/>
                    </a:lnTo>
                    <a:lnTo>
                      <a:pt x="1095001" y="81013"/>
                    </a:lnTo>
                    <a:lnTo>
                      <a:pt x="1083001" y="84865"/>
                    </a:lnTo>
                    <a:lnTo>
                      <a:pt x="1071689" y="90273"/>
                    </a:lnTo>
                    <a:lnTo>
                      <a:pt x="1067968" y="93640"/>
                    </a:lnTo>
                    <a:lnTo>
                      <a:pt x="1063971" y="102551"/>
                    </a:lnTo>
                    <a:lnTo>
                      <a:pt x="1064502" y="112603"/>
                    </a:lnTo>
                    <a:lnTo>
                      <a:pt x="1067198" y="123277"/>
                    </a:lnTo>
                    <a:lnTo>
                      <a:pt x="1069695" y="134049"/>
                    </a:lnTo>
                    <a:lnTo>
                      <a:pt x="1069632" y="144400"/>
                    </a:lnTo>
                    <a:lnTo>
                      <a:pt x="1069257" y="148716"/>
                    </a:lnTo>
                    <a:lnTo>
                      <a:pt x="1068284" y="161398"/>
                    </a:lnTo>
                    <a:lnTo>
                      <a:pt x="1067484" y="174084"/>
                    </a:lnTo>
                    <a:lnTo>
                      <a:pt x="1066843" y="186776"/>
                    </a:lnTo>
                    <a:lnTo>
                      <a:pt x="1066345" y="199471"/>
                    </a:lnTo>
                    <a:lnTo>
                      <a:pt x="1065974" y="212169"/>
                    </a:lnTo>
                    <a:lnTo>
                      <a:pt x="1065714" y="224868"/>
                    </a:lnTo>
                    <a:lnTo>
                      <a:pt x="1065551" y="237567"/>
                    </a:lnTo>
                    <a:lnTo>
                      <a:pt x="1065703" y="313717"/>
                    </a:lnTo>
                    <a:lnTo>
                      <a:pt x="1065858" y="331019"/>
                    </a:lnTo>
                    <a:lnTo>
                      <a:pt x="1068813" y="345199"/>
                    </a:lnTo>
                    <a:lnTo>
                      <a:pt x="1080198" y="352414"/>
                    </a:lnTo>
                    <a:lnTo>
                      <a:pt x="1094137" y="355948"/>
                    </a:lnTo>
                    <a:lnTo>
                      <a:pt x="1106684" y="358368"/>
                    </a:lnTo>
                    <a:lnTo>
                      <a:pt x="1119282" y="360747"/>
                    </a:lnTo>
                    <a:lnTo>
                      <a:pt x="1131671" y="363643"/>
                    </a:lnTo>
                    <a:lnTo>
                      <a:pt x="1143593" y="367618"/>
                    </a:lnTo>
                    <a:lnTo>
                      <a:pt x="1154788" y="373230"/>
                    </a:lnTo>
                    <a:lnTo>
                      <a:pt x="1164996" y="381039"/>
                    </a:lnTo>
                    <a:lnTo>
                      <a:pt x="1164953" y="383835"/>
                    </a:lnTo>
                    <a:lnTo>
                      <a:pt x="1165971" y="396657"/>
                    </a:lnTo>
                    <a:lnTo>
                      <a:pt x="1168743" y="409021"/>
                    </a:lnTo>
                    <a:lnTo>
                      <a:pt x="1172928" y="420986"/>
                    </a:lnTo>
                    <a:lnTo>
                      <a:pt x="1178184" y="432615"/>
                    </a:lnTo>
                    <a:lnTo>
                      <a:pt x="1184170" y="443968"/>
                    </a:lnTo>
                    <a:lnTo>
                      <a:pt x="1190543" y="455106"/>
                    </a:lnTo>
                    <a:lnTo>
                      <a:pt x="1196962" y="466091"/>
                    </a:lnTo>
                    <a:lnTo>
                      <a:pt x="1185891" y="469752"/>
                    </a:lnTo>
                    <a:lnTo>
                      <a:pt x="1173387" y="473190"/>
                    </a:lnTo>
                    <a:lnTo>
                      <a:pt x="1160729" y="476481"/>
                    </a:lnTo>
                    <a:lnTo>
                      <a:pt x="1148198" y="480078"/>
                    </a:lnTo>
                    <a:lnTo>
                      <a:pt x="1136073" y="484434"/>
                    </a:lnTo>
                    <a:lnTo>
                      <a:pt x="1124637" y="490001"/>
                    </a:lnTo>
                    <a:lnTo>
                      <a:pt x="1114169" y="497232"/>
                    </a:lnTo>
                    <a:lnTo>
                      <a:pt x="1104950" y="506579"/>
                    </a:lnTo>
                    <a:lnTo>
                      <a:pt x="1099371" y="513081"/>
                    </a:lnTo>
                    <a:lnTo>
                      <a:pt x="1094023" y="523029"/>
                    </a:lnTo>
                    <a:lnTo>
                      <a:pt x="1090936" y="533767"/>
                    </a:lnTo>
                    <a:lnTo>
                      <a:pt x="1089449" y="545064"/>
                    </a:lnTo>
                    <a:lnTo>
                      <a:pt x="1088896" y="556692"/>
                    </a:lnTo>
                    <a:lnTo>
                      <a:pt x="1088614" y="568422"/>
                    </a:lnTo>
                    <a:lnTo>
                      <a:pt x="1087941" y="580024"/>
                    </a:lnTo>
                    <a:lnTo>
                      <a:pt x="1086212" y="591270"/>
                    </a:lnTo>
                    <a:lnTo>
                      <a:pt x="1082763" y="601931"/>
                    </a:lnTo>
                    <a:lnTo>
                      <a:pt x="1079143" y="606282"/>
                    </a:lnTo>
                    <a:lnTo>
                      <a:pt x="1069308" y="615018"/>
                    </a:lnTo>
                    <a:lnTo>
                      <a:pt x="1058137" y="621599"/>
                    </a:lnTo>
                    <a:lnTo>
                      <a:pt x="1045990" y="626336"/>
                    </a:lnTo>
                    <a:lnTo>
                      <a:pt x="1033223" y="629541"/>
                    </a:lnTo>
                    <a:lnTo>
                      <a:pt x="1020195" y="631526"/>
                    </a:lnTo>
                    <a:lnTo>
                      <a:pt x="1007262" y="632601"/>
                    </a:lnTo>
                    <a:lnTo>
                      <a:pt x="1003048" y="632870"/>
                    </a:lnTo>
                    <a:lnTo>
                      <a:pt x="990442" y="634459"/>
                    </a:lnTo>
                    <a:lnTo>
                      <a:pt x="978029" y="636998"/>
                    </a:lnTo>
                    <a:lnTo>
                      <a:pt x="965755" y="640212"/>
                    </a:lnTo>
                    <a:lnTo>
                      <a:pt x="953569" y="643825"/>
                    </a:lnTo>
                    <a:lnTo>
                      <a:pt x="941419" y="647559"/>
                    </a:lnTo>
                    <a:lnTo>
                      <a:pt x="929254" y="651139"/>
                    </a:lnTo>
                    <a:lnTo>
                      <a:pt x="917021" y="654289"/>
                    </a:lnTo>
                    <a:lnTo>
                      <a:pt x="904669" y="656733"/>
                    </a:lnTo>
                    <a:lnTo>
                      <a:pt x="892145" y="658193"/>
                    </a:lnTo>
                    <a:lnTo>
                      <a:pt x="879398" y="658395"/>
                    </a:lnTo>
                    <a:lnTo>
                      <a:pt x="826413" y="658229"/>
                    </a:lnTo>
                    <a:lnTo>
                      <a:pt x="779619" y="658131"/>
                    </a:lnTo>
                    <a:lnTo>
                      <a:pt x="766988" y="657771"/>
                    </a:lnTo>
                    <a:lnTo>
                      <a:pt x="754370" y="657057"/>
                    </a:lnTo>
                    <a:lnTo>
                      <a:pt x="741763" y="656070"/>
                    </a:lnTo>
                    <a:lnTo>
                      <a:pt x="729163" y="654894"/>
                    </a:lnTo>
                    <a:lnTo>
                      <a:pt x="716569" y="653610"/>
                    </a:lnTo>
                    <a:lnTo>
                      <a:pt x="703977" y="652301"/>
                    </a:lnTo>
                    <a:lnTo>
                      <a:pt x="691386" y="651050"/>
                    </a:lnTo>
                    <a:lnTo>
                      <a:pt x="678793" y="649939"/>
                    </a:lnTo>
                    <a:lnTo>
                      <a:pt x="666195" y="649051"/>
                    </a:lnTo>
                    <a:lnTo>
                      <a:pt x="653590" y="648469"/>
                    </a:lnTo>
                    <a:lnTo>
                      <a:pt x="640976" y="648274"/>
                    </a:lnTo>
                    <a:lnTo>
                      <a:pt x="628349" y="648549"/>
                    </a:lnTo>
                    <a:lnTo>
                      <a:pt x="615708" y="649378"/>
                    </a:lnTo>
                    <a:lnTo>
                      <a:pt x="598693" y="652174"/>
                    </a:lnTo>
                    <a:lnTo>
                      <a:pt x="586191" y="655290"/>
                    </a:lnTo>
                    <a:lnTo>
                      <a:pt x="573927" y="659242"/>
                    </a:lnTo>
                    <a:lnTo>
                      <a:pt x="561944" y="663989"/>
                    </a:lnTo>
                    <a:lnTo>
                      <a:pt x="550284" y="669495"/>
                    </a:lnTo>
                    <a:lnTo>
                      <a:pt x="538988" y="675721"/>
                    </a:lnTo>
                    <a:lnTo>
                      <a:pt x="528099" y="682628"/>
                    </a:lnTo>
                    <a:lnTo>
                      <a:pt x="517658" y="690179"/>
                    </a:lnTo>
                    <a:lnTo>
                      <a:pt x="507707" y="698336"/>
                    </a:lnTo>
                    <a:lnTo>
                      <a:pt x="508704" y="705943"/>
                    </a:lnTo>
                    <a:lnTo>
                      <a:pt x="510138" y="718541"/>
                    </a:lnTo>
                    <a:lnTo>
                      <a:pt x="510774" y="731355"/>
                    </a:lnTo>
                    <a:lnTo>
                      <a:pt x="509905" y="743890"/>
                    </a:lnTo>
                    <a:lnTo>
                      <a:pt x="506825" y="755655"/>
                    </a:lnTo>
                    <a:lnTo>
                      <a:pt x="500829" y="766153"/>
                    </a:lnTo>
                    <a:lnTo>
                      <a:pt x="491210" y="774892"/>
                    </a:lnTo>
                    <a:lnTo>
                      <a:pt x="489493" y="776524"/>
                    </a:lnTo>
                    <a:lnTo>
                      <a:pt x="479470" y="784418"/>
                    </a:lnTo>
                    <a:lnTo>
                      <a:pt x="468727" y="790440"/>
                    </a:lnTo>
                    <a:lnTo>
                      <a:pt x="457381" y="794789"/>
                    </a:lnTo>
                    <a:lnTo>
                      <a:pt x="445547" y="797659"/>
                    </a:lnTo>
                    <a:lnTo>
                      <a:pt x="433340" y="799250"/>
                    </a:lnTo>
                    <a:lnTo>
                      <a:pt x="420876" y="799756"/>
                    </a:lnTo>
                    <a:lnTo>
                      <a:pt x="408269" y="799376"/>
                    </a:lnTo>
                    <a:lnTo>
                      <a:pt x="395635" y="798306"/>
                    </a:lnTo>
                    <a:lnTo>
                      <a:pt x="383089" y="796743"/>
                    </a:lnTo>
                    <a:lnTo>
                      <a:pt x="370747" y="794884"/>
                    </a:lnTo>
                    <a:lnTo>
                      <a:pt x="358724" y="792926"/>
                    </a:lnTo>
                    <a:lnTo>
                      <a:pt x="357698" y="792758"/>
                    </a:lnTo>
                    <a:lnTo>
                      <a:pt x="345097" y="790907"/>
                    </a:lnTo>
                    <a:lnTo>
                      <a:pt x="332374" y="789291"/>
                    </a:lnTo>
                    <a:lnTo>
                      <a:pt x="319602" y="787721"/>
                    </a:lnTo>
                    <a:lnTo>
                      <a:pt x="306849" y="786005"/>
                    </a:lnTo>
                    <a:lnTo>
                      <a:pt x="294188" y="783954"/>
                    </a:lnTo>
                    <a:lnTo>
                      <a:pt x="281689" y="781377"/>
                    </a:lnTo>
                    <a:lnTo>
                      <a:pt x="269424" y="778085"/>
                    </a:lnTo>
                    <a:lnTo>
                      <a:pt x="257462" y="773887"/>
                    </a:lnTo>
                    <a:lnTo>
                      <a:pt x="245875" y="768594"/>
                    </a:lnTo>
                    <a:lnTo>
                      <a:pt x="234734" y="762014"/>
                    </a:lnTo>
                    <a:lnTo>
                      <a:pt x="230804" y="760427"/>
                    </a:lnTo>
                    <a:lnTo>
                      <a:pt x="222246" y="757025"/>
                    </a:lnTo>
                    <a:lnTo>
                      <a:pt x="212828" y="753320"/>
                    </a:lnTo>
                    <a:lnTo>
                      <a:pt x="202646" y="749322"/>
                    </a:lnTo>
                    <a:lnTo>
                      <a:pt x="191798" y="745036"/>
                    </a:lnTo>
                    <a:lnTo>
                      <a:pt x="180379" y="740469"/>
                    </a:lnTo>
                    <a:lnTo>
                      <a:pt x="168486" y="735630"/>
                    </a:lnTo>
                    <a:lnTo>
                      <a:pt x="156217" y="730524"/>
                    </a:lnTo>
                    <a:lnTo>
                      <a:pt x="143668" y="725160"/>
                    </a:lnTo>
                    <a:lnTo>
                      <a:pt x="130936" y="719544"/>
                    </a:lnTo>
                    <a:lnTo>
                      <a:pt x="118117" y="713684"/>
                    </a:lnTo>
                    <a:lnTo>
                      <a:pt x="105309" y="707587"/>
                    </a:lnTo>
                    <a:lnTo>
                      <a:pt x="92607" y="701259"/>
                    </a:lnTo>
                    <a:lnTo>
                      <a:pt x="80109" y="694709"/>
                    </a:lnTo>
                    <a:lnTo>
                      <a:pt x="67911" y="687943"/>
                    </a:lnTo>
                    <a:lnTo>
                      <a:pt x="56110" y="680968"/>
                    </a:lnTo>
                    <a:lnTo>
                      <a:pt x="44803" y="673792"/>
                    </a:lnTo>
                    <a:lnTo>
                      <a:pt x="34086" y="666421"/>
                    </a:lnTo>
                    <a:lnTo>
                      <a:pt x="33865" y="666274"/>
                    </a:lnTo>
                    <a:lnTo>
                      <a:pt x="28951" y="667571"/>
                    </a:lnTo>
                    <a:lnTo>
                      <a:pt x="23167" y="675215"/>
                    </a:lnTo>
                    <a:lnTo>
                      <a:pt x="16454" y="686580"/>
                    </a:lnTo>
                    <a:lnTo>
                      <a:pt x="8751" y="699040"/>
                    </a:lnTo>
                    <a:lnTo>
                      <a:pt x="0" y="709969"/>
                    </a:lnTo>
                    <a:lnTo>
                      <a:pt x="2581" y="711652"/>
                    </a:lnTo>
                    <a:lnTo>
                      <a:pt x="7867" y="715379"/>
                    </a:lnTo>
                    <a:lnTo>
                      <a:pt x="14120" y="720010"/>
                    </a:lnTo>
                    <a:lnTo>
                      <a:pt x="21299" y="725424"/>
                    </a:lnTo>
                    <a:lnTo>
                      <a:pt x="29364" y="731501"/>
                    </a:lnTo>
                    <a:lnTo>
                      <a:pt x="38275" y="738119"/>
                    </a:lnTo>
                    <a:lnTo>
                      <a:pt x="47991" y="745156"/>
                    </a:lnTo>
                    <a:lnTo>
                      <a:pt x="58474" y="752492"/>
                    </a:lnTo>
                    <a:lnTo>
                      <a:pt x="69682" y="760006"/>
                    </a:lnTo>
                    <a:lnTo>
                      <a:pt x="81576" y="767576"/>
                    </a:lnTo>
                    <a:lnTo>
                      <a:pt x="94115" y="775081"/>
                    </a:lnTo>
                    <a:lnTo>
                      <a:pt x="107260" y="782400"/>
                    </a:lnTo>
                    <a:lnTo>
                      <a:pt x="120970" y="789412"/>
                    </a:lnTo>
                    <a:lnTo>
                      <a:pt x="135205" y="795995"/>
                    </a:lnTo>
                    <a:lnTo>
                      <a:pt x="149925" y="802029"/>
                    </a:lnTo>
                    <a:lnTo>
                      <a:pt x="165090" y="807392"/>
                    </a:lnTo>
                    <a:lnTo>
                      <a:pt x="180661" y="811963"/>
                    </a:lnTo>
                    <a:lnTo>
                      <a:pt x="196595" y="815621"/>
                    </a:lnTo>
                    <a:lnTo>
                      <a:pt x="203052" y="818126"/>
                    </a:lnTo>
                    <a:lnTo>
                      <a:pt x="215305" y="822157"/>
                    </a:lnTo>
                    <a:lnTo>
                      <a:pt x="227686" y="826150"/>
                    </a:lnTo>
                    <a:lnTo>
                      <a:pt x="239662" y="830893"/>
                    </a:lnTo>
                    <a:lnTo>
                      <a:pt x="250698" y="837175"/>
                    </a:lnTo>
                    <a:lnTo>
                      <a:pt x="260261" y="845783"/>
                    </a:lnTo>
                    <a:lnTo>
                      <a:pt x="262468" y="849446"/>
                    </a:lnTo>
                    <a:lnTo>
                      <a:pt x="268174" y="860758"/>
                    </a:lnTo>
                    <a:lnTo>
                      <a:pt x="273135" y="872476"/>
                    </a:lnTo>
                    <a:lnTo>
                      <a:pt x="278011" y="884255"/>
                    </a:lnTo>
                    <a:lnTo>
                      <a:pt x="283465" y="895750"/>
                    </a:lnTo>
                    <a:lnTo>
                      <a:pt x="290156" y="906616"/>
                    </a:lnTo>
                    <a:lnTo>
                      <a:pt x="299834" y="913747"/>
                    </a:lnTo>
                    <a:lnTo>
                      <a:pt x="310240" y="921033"/>
                    </a:lnTo>
                    <a:lnTo>
                      <a:pt x="320779" y="928124"/>
                    </a:lnTo>
                    <a:lnTo>
                      <a:pt x="331407" y="935086"/>
                    </a:lnTo>
                    <a:lnTo>
                      <a:pt x="342077" y="941983"/>
                    </a:lnTo>
                    <a:lnTo>
                      <a:pt x="352743" y="948880"/>
                    </a:lnTo>
                    <a:lnTo>
                      <a:pt x="363359" y="955841"/>
                    </a:lnTo>
                    <a:lnTo>
                      <a:pt x="368706" y="956716"/>
                    </a:lnTo>
                    <a:lnTo>
                      <a:pt x="381282" y="958066"/>
                    </a:lnTo>
                    <a:lnTo>
                      <a:pt x="393906" y="958618"/>
                    </a:lnTo>
                    <a:lnTo>
                      <a:pt x="406564" y="958600"/>
                    </a:lnTo>
                    <a:lnTo>
                      <a:pt x="419237" y="958238"/>
                    </a:lnTo>
                    <a:lnTo>
                      <a:pt x="431909" y="957759"/>
                    </a:lnTo>
                    <a:lnTo>
                      <a:pt x="444563" y="957391"/>
                    </a:lnTo>
                    <a:lnTo>
                      <a:pt x="448425" y="955133"/>
                    </a:lnTo>
                    <a:lnTo>
                      <a:pt x="459746" y="949861"/>
                    </a:lnTo>
                    <a:lnTo>
                      <a:pt x="471583" y="946234"/>
                    </a:lnTo>
                    <a:lnTo>
                      <a:pt x="483726" y="944326"/>
                    </a:lnTo>
                    <a:lnTo>
                      <a:pt x="495965" y="944209"/>
                    </a:lnTo>
                    <a:lnTo>
                      <a:pt x="508091" y="945956"/>
                    </a:lnTo>
                    <a:lnTo>
                      <a:pt x="519894" y="949639"/>
                    </a:lnTo>
                    <a:lnTo>
                      <a:pt x="531164" y="955333"/>
                    </a:lnTo>
                    <a:lnTo>
                      <a:pt x="542550" y="960381"/>
                    </a:lnTo>
                    <a:lnTo>
                      <a:pt x="554473" y="962254"/>
                    </a:lnTo>
                    <a:lnTo>
                      <a:pt x="566658" y="961792"/>
                    </a:lnTo>
                    <a:lnTo>
                      <a:pt x="578894" y="959878"/>
                    </a:lnTo>
                    <a:lnTo>
                      <a:pt x="590969" y="957391"/>
                    </a:lnTo>
                    <a:lnTo>
                      <a:pt x="593443" y="958041"/>
                    </a:lnTo>
                    <a:lnTo>
                      <a:pt x="605537" y="963164"/>
                    </a:lnTo>
                    <a:lnTo>
                      <a:pt x="615883" y="970541"/>
                    </a:lnTo>
                    <a:lnTo>
                      <a:pt x="624977" y="979523"/>
                    </a:lnTo>
                    <a:lnTo>
                      <a:pt x="633316" y="989458"/>
                    </a:lnTo>
                    <a:lnTo>
                      <a:pt x="641395" y="999695"/>
                    </a:lnTo>
                    <a:lnTo>
                      <a:pt x="649712" y="1009586"/>
                    </a:lnTo>
                    <a:lnTo>
                      <a:pt x="658761" y="1018478"/>
                    </a:lnTo>
                    <a:lnTo>
                      <a:pt x="664123" y="1019285"/>
                    </a:lnTo>
                    <a:lnTo>
                      <a:pt x="677333" y="1021408"/>
                    </a:lnTo>
                    <a:lnTo>
                      <a:pt x="690360" y="1024058"/>
                    </a:lnTo>
                    <a:lnTo>
                      <a:pt x="702935" y="1027649"/>
                    </a:lnTo>
                    <a:lnTo>
                      <a:pt x="714787" y="1032596"/>
                    </a:lnTo>
                    <a:lnTo>
                      <a:pt x="725646" y="1039314"/>
                    </a:lnTo>
                    <a:lnTo>
                      <a:pt x="735242" y="1048215"/>
                    </a:lnTo>
                    <a:lnTo>
                      <a:pt x="743305" y="1059715"/>
                    </a:lnTo>
                    <a:lnTo>
                      <a:pt x="743805" y="1059535"/>
                    </a:lnTo>
                    <a:lnTo>
                      <a:pt x="755826" y="1055309"/>
                    </a:lnTo>
                    <a:lnTo>
                      <a:pt x="767899" y="1051245"/>
                    </a:lnTo>
                    <a:lnTo>
                      <a:pt x="779906" y="1047358"/>
                    </a:lnTo>
                    <a:lnTo>
                      <a:pt x="791505" y="1052812"/>
                    </a:lnTo>
                    <a:lnTo>
                      <a:pt x="802843" y="1058432"/>
                    </a:lnTo>
                    <a:lnTo>
                      <a:pt x="803121" y="1058206"/>
                    </a:lnTo>
                    <a:lnTo>
                      <a:pt x="812995" y="1050190"/>
                    </a:lnTo>
                    <a:lnTo>
                      <a:pt x="822892" y="1042194"/>
                    </a:lnTo>
                    <a:lnTo>
                      <a:pt x="832820" y="1034229"/>
                    </a:lnTo>
                    <a:lnTo>
                      <a:pt x="842787" y="1026311"/>
                    </a:lnTo>
                    <a:lnTo>
                      <a:pt x="852801" y="1018453"/>
                    </a:lnTo>
                    <a:lnTo>
                      <a:pt x="862871" y="1010668"/>
                    </a:lnTo>
                    <a:lnTo>
                      <a:pt x="873004" y="1002971"/>
                    </a:lnTo>
                    <a:lnTo>
                      <a:pt x="883210" y="995374"/>
                    </a:lnTo>
                    <a:lnTo>
                      <a:pt x="893495" y="987893"/>
                    </a:lnTo>
                    <a:lnTo>
                      <a:pt x="903869" y="980541"/>
                    </a:lnTo>
                    <a:lnTo>
                      <a:pt x="914339" y="973330"/>
                    </a:lnTo>
                    <a:lnTo>
                      <a:pt x="924913" y="966276"/>
                    </a:lnTo>
                    <a:lnTo>
                      <a:pt x="935601" y="959392"/>
                    </a:lnTo>
                    <a:lnTo>
                      <a:pt x="946410" y="952692"/>
                    </a:lnTo>
                    <a:lnTo>
                      <a:pt x="957348" y="946189"/>
                    </a:lnTo>
                    <a:lnTo>
                      <a:pt x="968423" y="939898"/>
                    </a:lnTo>
                    <a:lnTo>
                      <a:pt x="979644" y="933831"/>
                    </a:lnTo>
                    <a:lnTo>
                      <a:pt x="991019" y="928003"/>
                    </a:lnTo>
                    <a:lnTo>
                      <a:pt x="994292" y="928238"/>
                    </a:lnTo>
                    <a:lnTo>
                      <a:pt x="1006915" y="929108"/>
                    </a:lnTo>
                    <a:lnTo>
                      <a:pt x="1019570" y="929843"/>
                    </a:lnTo>
                    <a:lnTo>
                      <a:pt x="1032236" y="930334"/>
                    </a:lnTo>
                    <a:lnTo>
                      <a:pt x="1044890" y="930475"/>
                    </a:lnTo>
                    <a:lnTo>
                      <a:pt x="1057512" y="930158"/>
                    </a:lnTo>
                    <a:lnTo>
                      <a:pt x="1070080" y="929276"/>
                    </a:lnTo>
                    <a:lnTo>
                      <a:pt x="1082572" y="927723"/>
                    </a:lnTo>
                    <a:lnTo>
                      <a:pt x="1094967" y="925390"/>
                    </a:lnTo>
                    <a:lnTo>
                      <a:pt x="1107242" y="922170"/>
                    </a:lnTo>
                    <a:lnTo>
                      <a:pt x="1119377" y="917957"/>
                    </a:lnTo>
                    <a:lnTo>
                      <a:pt x="1118467" y="913487"/>
                    </a:lnTo>
                    <a:lnTo>
                      <a:pt x="1115918" y="901055"/>
                    </a:lnTo>
                    <a:lnTo>
                      <a:pt x="1113312" y="888623"/>
                    </a:lnTo>
                    <a:lnTo>
                      <a:pt x="1110614" y="876200"/>
                    </a:lnTo>
                    <a:lnTo>
                      <a:pt x="1111199" y="874044"/>
                    </a:lnTo>
                    <a:lnTo>
                      <a:pt x="1116566" y="860317"/>
                    </a:lnTo>
                    <a:lnTo>
                      <a:pt x="1123942" y="848951"/>
                    </a:lnTo>
                    <a:lnTo>
                      <a:pt x="1133064" y="839725"/>
                    </a:lnTo>
                    <a:lnTo>
                      <a:pt x="1143671" y="832420"/>
                    </a:lnTo>
                    <a:lnTo>
                      <a:pt x="1155502" y="826814"/>
                    </a:lnTo>
                    <a:lnTo>
                      <a:pt x="1168293" y="822688"/>
                    </a:lnTo>
                    <a:lnTo>
                      <a:pt x="1181785" y="819822"/>
                    </a:lnTo>
                    <a:lnTo>
                      <a:pt x="1195715" y="817994"/>
                    </a:lnTo>
                    <a:lnTo>
                      <a:pt x="1209821" y="816984"/>
                    </a:lnTo>
                    <a:lnTo>
                      <a:pt x="1223842" y="816573"/>
                    </a:lnTo>
                    <a:lnTo>
                      <a:pt x="1250581" y="816662"/>
                    </a:lnTo>
                    <a:lnTo>
                      <a:pt x="1258502" y="812136"/>
                    </a:lnTo>
                    <a:lnTo>
                      <a:pt x="1269222" y="805184"/>
                    </a:lnTo>
                    <a:lnTo>
                      <a:pt x="1279473" y="797662"/>
                    </a:lnTo>
                    <a:lnTo>
                      <a:pt x="1289335" y="789668"/>
                    </a:lnTo>
                    <a:lnTo>
                      <a:pt x="1298890" y="781300"/>
                    </a:lnTo>
                    <a:lnTo>
                      <a:pt x="1308221" y="772657"/>
                    </a:lnTo>
                    <a:lnTo>
                      <a:pt x="1317407" y="763834"/>
                    </a:lnTo>
                    <a:lnTo>
                      <a:pt x="1326531" y="754931"/>
                    </a:lnTo>
                    <a:lnTo>
                      <a:pt x="1335674" y="746045"/>
                    </a:lnTo>
                    <a:lnTo>
                      <a:pt x="1344917" y="737274"/>
                    </a:lnTo>
                    <a:lnTo>
                      <a:pt x="1351124" y="734807"/>
                    </a:lnTo>
                    <a:lnTo>
                      <a:pt x="1363089" y="731002"/>
                    </a:lnTo>
                    <a:lnTo>
                      <a:pt x="1375329" y="728261"/>
                    </a:lnTo>
                    <a:lnTo>
                      <a:pt x="1387771" y="726535"/>
                    </a:lnTo>
                    <a:lnTo>
                      <a:pt x="1400338" y="725774"/>
                    </a:lnTo>
                    <a:lnTo>
                      <a:pt x="1412958" y="725928"/>
                    </a:lnTo>
                    <a:lnTo>
                      <a:pt x="1425554" y="726946"/>
                    </a:lnTo>
                    <a:lnTo>
                      <a:pt x="1438052" y="728778"/>
                    </a:lnTo>
                    <a:lnTo>
                      <a:pt x="1450377" y="731374"/>
                    </a:lnTo>
                    <a:lnTo>
                      <a:pt x="1462455" y="734684"/>
                    </a:lnTo>
                    <a:lnTo>
                      <a:pt x="1466047" y="735696"/>
                    </a:lnTo>
                    <a:lnTo>
                      <a:pt x="1478385" y="738633"/>
                    </a:lnTo>
                    <a:lnTo>
                      <a:pt x="1490834" y="740889"/>
                    </a:lnTo>
                    <a:lnTo>
                      <a:pt x="1503368" y="742617"/>
                    </a:lnTo>
                    <a:lnTo>
                      <a:pt x="1515963" y="743968"/>
                    </a:lnTo>
                    <a:lnTo>
                      <a:pt x="1528593" y="745096"/>
                    </a:lnTo>
                    <a:lnTo>
                      <a:pt x="1541233" y="746153"/>
                    </a:lnTo>
                    <a:lnTo>
                      <a:pt x="1553859" y="747291"/>
                    </a:lnTo>
                    <a:lnTo>
                      <a:pt x="1566444" y="748662"/>
                    </a:lnTo>
                    <a:lnTo>
                      <a:pt x="1578965" y="750419"/>
                    </a:lnTo>
                    <a:lnTo>
                      <a:pt x="1584433" y="753250"/>
                    </a:lnTo>
                    <a:lnTo>
                      <a:pt x="1595812" y="758866"/>
                    </a:lnTo>
                    <a:lnTo>
                      <a:pt x="1607246" y="764485"/>
                    </a:lnTo>
                    <a:lnTo>
                      <a:pt x="1618527" y="770415"/>
                    </a:lnTo>
                    <a:lnTo>
                      <a:pt x="1629447" y="776961"/>
                    </a:lnTo>
                    <a:lnTo>
                      <a:pt x="1639798" y="784430"/>
                    </a:lnTo>
                    <a:lnTo>
                      <a:pt x="1647243" y="790452"/>
                    </a:lnTo>
                    <a:lnTo>
                      <a:pt x="1656452" y="799254"/>
                    </a:lnTo>
                    <a:lnTo>
                      <a:pt x="1664876" y="808733"/>
                    </a:lnTo>
                    <a:lnTo>
                      <a:pt x="1672671" y="818752"/>
                    </a:lnTo>
                    <a:lnTo>
                      <a:pt x="1679996" y="829177"/>
                    </a:lnTo>
                    <a:lnTo>
                      <a:pt x="1687008" y="839872"/>
                    </a:lnTo>
                    <a:lnTo>
                      <a:pt x="1693864" y="850701"/>
                    </a:lnTo>
                    <a:lnTo>
                      <a:pt x="1700722" y="861529"/>
                    </a:lnTo>
                    <a:lnTo>
                      <a:pt x="1707738" y="872220"/>
                    </a:lnTo>
                    <a:lnTo>
                      <a:pt x="1715071" y="882639"/>
                    </a:lnTo>
                    <a:lnTo>
                      <a:pt x="1717331" y="888031"/>
                    </a:lnTo>
                    <a:lnTo>
                      <a:pt x="1721943" y="899801"/>
                    </a:lnTo>
                    <a:lnTo>
                      <a:pt x="1726254" y="911707"/>
                    </a:lnTo>
                    <a:lnTo>
                      <a:pt x="1730355" y="923712"/>
                    </a:lnTo>
                    <a:lnTo>
                      <a:pt x="1734334" y="935779"/>
                    </a:lnTo>
                    <a:lnTo>
                      <a:pt x="1738282" y="947874"/>
                    </a:lnTo>
                    <a:lnTo>
                      <a:pt x="1742288" y="959959"/>
                    </a:lnTo>
                    <a:lnTo>
                      <a:pt x="1746441" y="971998"/>
                    </a:lnTo>
                    <a:lnTo>
                      <a:pt x="1750831" y="98395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32" name="object 17"/>
              <p:cNvSpPr txBox="1"/>
              <p:nvPr/>
            </p:nvSpPr>
            <p:spPr>
              <a:xfrm>
                <a:off x="5190002" y="5327556"/>
                <a:ext cx="463403" cy="1815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sz="1600" b="1" baseline="8050" dirty="0">
                    <a:solidFill>
                      <a:srgbClr val="800000"/>
                    </a:solidFill>
                    <a:latin typeface="B Roya"/>
                    <a:cs typeface="B Roya"/>
                  </a:rPr>
                  <a:t>ﻥﺎﮔﺰﻣﺮﻫ</a:t>
                </a:r>
                <a:endParaRPr sz="1100" b="1" dirty="0">
                  <a:solidFill>
                    <a:srgbClr val="800000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22" name="object 60"/>
              <p:cNvSpPr/>
              <p:nvPr/>
            </p:nvSpPr>
            <p:spPr>
              <a:xfrm>
                <a:off x="4314432" y="3157086"/>
                <a:ext cx="1156781" cy="1483098"/>
              </a:xfrm>
              <a:custGeom>
                <a:avLst/>
                <a:gdLst/>
                <a:ahLst/>
                <a:cxnLst/>
                <a:rect l="l" t="t" r="r" b="b"/>
                <a:pathLst>
                  <a:path w="1447634" h="1753692">
                    <a:moveTo>
                      <a:pt x="644781" y="1737906"/>
                    </a:moveTo>
                    <a:lnTo>
                      <a:pt x="651357" y="1735645"/>
                    </a:lnTo>
                    <a:lnTo>
                      <a:pt x="650870" y="1722942"/>
                    </a:lnTo>
                    <a:lnTo>
                      <a:pt x="650406" y="1710234"/>
                    </a:lnTo>
                    <a:lnTo>
                      <a:pt x="649957" y="1697522"/>
                    </a:lnTo>
                    <a:lnTo>
                      <a:pt x="649510" y="1684807"/>
                    </a:lnTo>
                    <a:lnTo>
                      <a:pt x="649056" y="1672091"/>
                    </a:lnTo>
                    <a:lnTo>
                      <a:pt x="648585" y="1659375"/>
                    </a:lnTo>
                    <a:lnTo>
                      <a:pt x="648084" y="1646661"/>
                    </a:lnTo>
                    <a:lnTo>
                      <a:pt x="647545" y="1633951"/>
                    </a:lnTo>
                    <a:lnTo>
                      <a:pt x="646956" y="1621245"/>
                    </a:lnTo>
                    <a:lnTo>
                      <a:pt x="646307" y="1608546"/>
                    </a:lnTo>
                    <a:lnTo>
                      <a:pt x="645587" y="1595854"/>
                    </a:lnTo>
                    <a:lnTo>
                      <a:pt x="644786" y="1583172"/>
                    </a:lnTo>
                    <a:lnTo>
                      <a:pt x="643894" y="1570501"/>
                    </a:lnTo>
                    <a:lnTo>
                      <a:pt x="642899" y="1557842"/>
                    </a:lnTo>
                    <a:lnTo>
                      <a:pt x="641791" y="1545197"/>
                    </a:lnTo>
                    <a:lnTo>
                      <a:pt x="640559" y="1532567"/>
                    </a:lnTo>
                    <a:lnTo>
                      <a:pt x="639194" y="1519954"/>
                    </a:lnTo>
                    <a:lnTo>
                      <a:pt x="637685" y="1507359"/>
                    </a:lnTo>
                    <a:lnTo>
                      <a:pt x="636020" y="1494784"/>
                    </a:lnTo>
                    <a:lnTo>
                      <a:pt x="634352" y="1483296"/>
                    </a:lnTo>
                    <a:lnTo>
                      <a:pt x="631384" y="1469890"/>
                    </a:lnTo>
                    <a:lnTo>
                      <a:pt x="625215" y="1458524"/>
                    </a:lnTo>
                    <a:lnTo>
                      <a:pt x="616605" y="1448837"/>
                    </a:lnTo>
                    <a:lnTo>
                      <a:pt x="606314" y="1440468"/>
                    </a:lnTo>
                    <a:lnTo>
                      <a:pt x="595100" y="1433058"/>
                    </a:lnTo>
                    <a:lnTo>
                      <a:pt x="583723" y="1426246"/>
                    </a:lnTo>
                    <a:lnTo>
                      <a:pt x="581266" y="1424787"/>
                    </a:lnTo>
                    <a:lnTo>
                      <a:pt x="581610" y="1411728"/>
                    </a:lnTo>
                    <a:lnTo>
                      <a:pt x="583827" y="1399277"/>
                    </a:lnTo>
                    <a:lnTo>
                      <a:pt x="587598" y="1387338"/>
                    </a:lnTo>
                    <a:lnTo>
                      <a:pt x="592602" y="1375813"/>
                    </a:lnTo>
                    <a:lnTo>
                      <a:pt x="598522" y="1364605"/>
                    </a:lnTo>
                    <a:lnTo>
                      <a:pt x="605037" y="1353616"/>
                    </a:lnTo>
                    <a:lnTo>
                      <a:pt x="611829" y="1342751"/>
                    </a:lnTo>
                    <a:lnTo>
                      <a:pt x="618577" y="1331911"/>
                    </a:lnTo>
                    <a:lnTo>
                      <a:pt x="624293" y="1322197"/>
                    </a:lnTo>
                    <a:lnTo>
                      <a:pt x="629816" y="1311368"/>
                    </a:lnTo>
                    <a:lnTo>
                      <a:pt x="631909" y="1300045"/>
                    </a:lnTo>
                    <a:lnTo>
                      <a:pt x="631438" y="1288394"/>
                    </a:lnTo>
                    <a:lnTo>
                      <a:pt x="629268" y="1276581"/>
                    </a:lnTo>
                    <a:lnTo>
                      <a:pt x="626265" y="1264775"/>
                    </a:lnTo>
                    <a:lnTo>
                      <a:pt x="623293" y="1253141"/>
                    </a:lnTo>
                    <a:lnTo>
                      <a:pt x="621728" y="1245387"/>
                    </a:lnTo>
                    <a:lnTo>
                      <a:pt x="618985" y="1232952"/>
                    </a:lnTo>
                    <a:lnTo>
                      <a:pt x="615911" y="1220573"/>
                    </a:lnTo>
                    <a:lnTo>
                      <a:pt x="612601" y="1208235"/>
                    </a:lnTo>
                    <a:lnTo>
                      <a:pt x="609151" y="1195924"/>
                    </a:lnTo>
                    <a:lnTo>
                      <a:pt x="605657" y="1183626"/>
                    </a:lnTo>
                    <a:lnTo>
                      <a:pt x="602214" y="1171325"/>
                    </a:lnTo>
                    <a:lnTo>
                      <a:pt x="598918" y="1159009"/>
                    </a:lnTo>
                    <a:lnTo>
                      <a:pt x="595864" y="1146662"/>
                    </a:lnTo>
                    <a:lnTo>
                      <a:pt x="593149" y="1134270"/>
                    </a:lnTo>
                    <a:lnTo>
                      <a:pt x="590868" y="1121818"/>
                    </a:lnTo>
                    <a:lnTo>
                      <a:pt x="589117" y="1109293"/>
                    </a:lnTo>
                    <a:lnTo>
                      <a:pt x="587990" y="1096679"/>
                    </a:lnTo>
                    <a:lnTo>
                      <a:pt x="587705" y="1090739"/>
                    </a:lnTo>
                    <a:lnTo>
                      <a:pt x="595452" y="1080661"/>
                    </a:lnTo>
                    <a:lnTo>
                      <a:pt x="605225" y="1072603"/>
                    </a:lnTo>
                    <a:lnTo>
                      <a:pt x="616444" y="1066101"/>
                    </a:lnTo>
                    <a:lnTo>
                      <a:pt x="628528" y="1060686"/>
                    </a:lnTo>
                    <a:lnTo>
                      <a:pt x="640896" y="1055893"/>
                    </a:lnTo>
                    <a:lnTo>
                      <a:pt x="652968" y="1051256"/>
                    </a:lnTo>
                    <a:lnTo>
                      <a:pt x="656005" y="1050010"/>
                    </a:lnTo>
                    <a:lnTo>
                      <a:pt x="666496" y="1046611"/>
                    </a:lnTo>
                    <a:lnTo>
                      <a:pt x="676916" y="1045208"/>
                    </a:lnTo>
                    <a:lnTo>
                      <a:pt x="687273" y="1045481"/>
                    </a:lnTo>
                    <a:lnTo>
                      <a:pt x="697574" y="1047104"/>
                    </a:lnTo>
                    <a:lnTo>
                      <a:pt x="707828" y="1049756"/>
                    </a:lnTo>
                    <a:lnTo>
                      <a:pt x="718043" y="1053114"/>
                    </a:lnTo>
                    <a:lnTo>
                      <a:pt x="728225" y="1056854"/>
                    </a:lnTo>
                    <a:lnTo>
                      <a:pt x="738384" y="1060654"/>
                    </a:lnTo>
                    <a:lnTo>
                      <a:pt x="748526" y="1064190"/>
                    </a:lnTo>
                    <a:lnTo>
                      <a:pt x="758659" y="1067141"/>
                    </a:lnTo>
                    <a:lnTo>
                      <a:pt x="768792" y="1069183"/>
                    </a:lnTo>
                    <a:lnTo>
                      <a:pt x="778931" y="1069992"/>
                    </a:lnTo>
                    <a:lnTo>
                      <a:pt x="789086" y="1069247"/>
                    </a:lnTo>
                    <a:lnTo>
                      <a:pt x="799263" y="1066625"/>
                    </a:lnTo>
                    <a:lnTo>
                      <a:pt x="807059" y="1063155"/>
                    </a:lnTo>
                    <a:lnTo>
                      <a:pt x="825376" y="1055490"/>
                    </a:lnTo>
                    <a:lnTo>
                      <a:pt x="843809" y="1048011"/>
                    </a:lnTo>
                    <a:lnTo>
                      <a:pt x="862333" y="1040669"/>
                    </a:lnTo>
                    <a:lnTo>
                      <a:pt x="880919" y="1033418"/>
                    </a:lnTo>
                    <a:lnTo>
                      <a:pt x="899543" y="1026210"/>
                    </a:lnTo>
                    <a:lnTo>
                      <a:pt x="918177" y="1018999"/>
                    </a:lnTo>
                    <a:lnTo>
                      <a:pt x="936796" y="1011736"/>
                    </a:lnTo>
                    <a:lnTo>
                      <a:pt x="955372" y="1004375"/>
                    </a:lnTo>
                    <a:lnTo>
                      <a:pt x="973879" y="996869"/>
                    </a:lnTo>
                    <a:lnTo>
                      <a:pt x="992290" y="989171"/>
                    </a:lnTo>
                    <a:lnTo>
                      <a:pt x="1010580" y="981233"/>
                    </a:lnTo>
                    <a:lnTo>
                      <a:pt x="1028722" y="973008"/>
                    </a:lnTo>
                    <a:lnTo>
                      <a:pt x="1046688" y="964449"/>
                    </a:lnTo>
                    <a:lnTo>
                      <a:pt x="1064454" y="955508"/>
                    </a:lnTo>
                    <a:lnTo>
                      <a:pt x="1081992" y="946140"/>
                    </a:lnTo>
                    <a:lnTo>
                      <a:pt x="1099275" y="936296"/>
                    </a:lnTo>
                    <a:lnTo>
                      <a:pt x="1116278" y="925929"/>
                    </a:lnTo>
                    <a:lnTo>
                      <a:pt x="1132974" y="914993"/>
                    </a:lnTo>
                    <a:lnTo>
                      <a:pt x="1149337" y="903440"/>
                    </a:lnTo>
                    <a:lnTo>
                      <a:pt x="1165339" y="891222"/>
                    </a:lnTo>
                    <a:lnTo>
                      <a:pt x="1174478" y="881892"/>
                    </a:lnTo>
                    <a:lnTo>
                      <a:pt x="1181334" y="871126"/>
                    </a:lnTo>
                    <a:lnTo>
                      <a:pt x="1186479" y="859340"/>
                    </a:lnTo>
                    <a:lnTo>
                      <a:pt x="1190481" y="846949"/>
                    </a:lnTo>
                    <a:lnTo>
                      <a:pt x="1193911" y="834369"/>
                    </a:lnTo>
                    <a:lnTo>
                      <a:pt x="1197340" y="822016"/>
                    </a:lnTo>
                    <a:lnTo>
                      <a:pt x="1198092" y="819556"/>
                    </a:lnTo>
                    <a:lnTo>
                      <a:pt x="1210784" y="819530"/>
                    </a:lnTo>
                    <a:lnTo>
                      <a:pt x="1223359" y="820478"/>
                    </a:lnTo>
                    <a:lnTo>
                      <a:pt x="1235840" y="822224"/>
                    </a:lnTo>
                    <a:lnTo>
                      <a:pt x="1248249" y="824592"/>
                    </a:lnTo>
                    <a:lnTo>
                      <a:pt x="1260611" y="827404"/>
                    </a:lnTo>
                    <a:lnTo>
                      <a:pt x="1272948" y="830484"/>
                    </a:lnTo>
                    <a:lnTo>
                      <a:pt x="1285285" y="833655"/>
                    </a:lnTo>
                    <a:lnTo>
                      <a:pt x="1297644" y="836741"/>
                    </a:lnTo>
                    <a:lnTo>
                      <a:pt x="1309141" y="829327"/>
                    </a:lnTo>
                    <a:lnTo>
                      <a:pt x="1319096" y="821465"/>
                    </a:lnTo>
                    <a:lnTo>
                      <a:pt x="1328988" y="813512"/>
                    </a:lnTo>
                    <a:lnTo>
                      <a:pt x="1338818" y="805473"/>
                    </a:lnTo>
                    <a:lnTo>
                      <a:pt x="1348586" y="797351"/>
                    </a:lnTo>
                    <a:lnTo>
                      <a:pt x="1358293" y="789150"/>
                    </a:lnTo>
                    <a:lnTo>
                      <a:pt x="1367940" y="780873"/>
                    </a:lnTo>
                    <a:lnTo>
                      <a:pt x="1377529" y="772524"/>
                    </a:lnTo>
                    <a:lnTo>
                      <a:pt x="1387060" y="764107"/>
                    </a:lnTo>
                    <a:lnTo>
                      <a:pt x="1396534" y="755625"/>
                    </a:lnTo>
                    <a:lnTo>
                      <a:pt x="1405952" y="747082"/>
                    </a:lnTo>
                    <a:lnTo>
                      <a:pt x="1414602" y="739140"/>
                    </a:lnTo>
                    <a:lnTo>
                      <a:pt x="1414646" y="726394"/>
                    </a:lnTo>
                    <a:lnTo>
                      <a:pt x="1414778" y="713659"/>
                    </a:lnTo>
                    <a:lnTo>
                      <a:pt x="1414999" y="700942"/>
                    </a:lnTo>
                    <a:lnTo>
                      <a:pt x="1415309" y="688250"/>
                    </a:lnTo>
                    <a:lnTo>
                      <a:pt x="1415709" y="675589"/>
                    </a:lnTo>
                    <a:lnTo>
                      <a:pt x="1416138" y="664387"/>
                    </a:lnTo>
                    <a:lnTo>
                      <a:pt x="1428807" y="663442"/>
                    </a:lnTo>
                    <a:lnTo>
                      <a:pt x="1441462" y="662398"/>
                    </a:lnTo>
                    <a:lnTo>
                      <a:pt x="1447634" y="661860"/>
                    </a:lnTo>
                    <a:lnTo>
                      <a:pt x="1443950" y="645661"/>
                    </a:lnTo>
                    <a:lnTo>
                      <a:pt x="1440224" y="630649"/>
                    </a:lnTo>
                    <a:lnTo>
                      <a:pt x="1436560" y="617589"/>
                    </a:lnTo>
                    <a:lnTo>
                      <a:pt x="1433059" y="607246"/>
                    </a:lnTo>
                    <a:lnTo>
                      <a:pt x="1429823" y="600386"/>
                    </a:lnTo>
                    <a:lnTo>
                      <a:pt x="1422517" y="590776"/>
                    </a:lnTo>
                    <a:lnTo>
                      <a:pt x="1415167" y="582250"/>
                    </a:lnTo>
                    <a:lnTo>
                      <a:pt x="1408226" y="573101"/>
                    </a:lnTo>
                    <a:lnTo>
                      <a:pt x="1402359" y="561949"/>
                    </a:lnTo>
                    <a:lnTo>
                      <a:pt x="1398228" y="547413"/>
                    </a:lnTo>
                    <a:lnTo>
                      <a:pt x="1396974" y="537908"/>
                    </a:lnTo>
                    <a:lnTo>
                      <a:pt x="1394814" y="522047"/>
                    </a:lnTo>
                    <a:lnTo>
                      <a:pt x="1391321" y="507449"/>
                    </a:lnTo>
                    <a:lnTo>
                      <a:pt x="1386695" y="494282"/>
                    </a:lnTo>
                    <a:lnTo>
                      <a:pt x="1381140" y="482713"/>
                    </a:lnTo>
                    <a:lnTo>
                      <a:pt x="1374858" y="472912"/>
                    </a:lnTo>
                    <a:lnTo>
                      <a:pt x="1368050" y="465046"/>
                    </a:lnTo>
                    <a:lnTo>
                      <a:pt x="1364348" y="461759"/>
                    </a:lnTo>
                    <a:lnTo>
                      <a:pt x="1352195" y="453816"/>
                    </a:lnTo>
                    <a:lnTo>
                      <a:pt x="1340722" y="448007"/>
                    </a:lnTo>
                    <a:lnTo>
                      <a:pt x="1330608" y="441958"/>
                    </a:lnTo>
                    <a:lnTo>
                      <a:pt x="1323936" y="435330"/>
                    </a:lnTo>
                    <a:lnTo>
                      <a:pt x="1319099" y="425555"/>
                    </a:lnTo>
                    <a:lnTo>
                      <a:pt x="1315830" y="413562"/>
                    </a:lnTo>
                    <a:lnTo>
                      <a:pt x="1312544" y="400739"/>
                    </a:lnTo>
                    <a:lnTo>
                      <a:pt x="1307653" y="388472"/>
                    </a:lnTo>
                    <a:lnTo>
                      <a:pt x="1303731" y="382498"/>
                    </a:lnTo>
                    <a:lnTo>
                      <a:pt x="1295238" y="373738"/>
                    </a:lnTo>
                    <a:lnTo>
                      <a:pt x="1284844" y="365319"/>
                    </a:lnTo>
                    <a:lnTo>
                      <a:pt x="1273731" y="357240"/>
                    </a:lnTo>
                    <a:lnTo>
                      <a:pt x="1263080" y="349501"/>
                    </a:lnTo>
                    <a:lnTo>
                      <a:pt x="1254074" y="342102"/>
                    </a:lnTo>
                    <a:lnTo>
                      <a:pt x="1252448" y="340537"/>
                    </a:lnTo>
                    <a:lnTo>
                      <a:pt x="1246723" y="331872"/>
                    </a:lnTo>
                    <a:lnTo>
                      <a:pt x="1242643" y="320339"/>
                    </a:lnTo>
                    <a:lnTo>
                      <a:pt x="1239348" y="307144"/>
                    </a:lnTo>
                    <a:lnTo>
                      <a:pt x="1235974" y="293494"/>
                    </a:lnTo>
                    <a:lnTo>
                      <a:pt x="1231660" y="280595"/>
                    </a:lnTo>
                    <a:lnTo>
                      <a:pt x="1229144" y="275285"/>
                    </a:lnTo>
                    <a:lnTo>
                      <a:pt x="1221571" y="265078"/>
                    </a:lnTo>
                    <a:lnTo>
                      <a:pt x="1213100" y="258806"/>
                    </a:lnTo>
                    <a:lnTo>
                      <a:pt x="1203956" y="253687"/>
                    </a:lnTo>
                    <a:lnTo>
                      <a:pt x="1194363" y="246938"/>
                    </a:lnTo>
                    <a:lnTo>
                      <a:pt x="1188224" y="240639"/>
                    </a:lnTo>
                    <a:lnTo>
                      <a:pt x="1182040" y="230820"/>
                    </a:lnTo>
                    <a:lnTo>
                      <a:pt x="1176827" y="219219"/>
                    </a:lnTo>
                    <a:lnTo>
                      <a:pt x="1171348" y="207139"/>
                    </a:lnTo>
                    <a:lnTo>
                      <a:pt x="1164369" y="195884"/>
                    </a:lnTo>
                    <a:lnTo>
                      <a:pt x="1154653" y="186759"/>
                    </a:lnTo>
                    <a:lnTo>
                      <a:pt x="1140964" y="181068"/>
                    </a:lnTo>
                    <a:lnTo>
                      <a:pt x="1133652" y="180009"/>
                    </a:lnTo>
                    <a:lnTo>
                      <a:pt x="1115186" y="179264"/>
                    </a:lnTo>
                    <a:lnTo>
                      <a:pt x="1102939" y="179150"/>
                    </a:lnTo>
                    <a:lnTo>
                      <a:pt x="1094712" y="177715"/>
                    </a:lnTo>
                    <a:lnTo>
                      <a:pt x="1088304" y="173008"/>
                    </a:lnTo>
                    <a:lnTo>
                      <a:pt x="1081516" y="163078"/>
                    </a:lnTo>
                    <a:lnTo>
                      <a:pt x="1079068" y="158775"/>
                    </a:lnTo>
                    <a:lnTo>
                      <a:pt x="1069896" y="145424"/>
                    </a:lnTo>
                    <a:lnTo>
                      <a:pt x="1058487" y="132804"/>
                    </a:lnTo>
                    <a:lnTo>
                      <a:pt x="1046542" y="121644"/>
                    </a:lnTo>
                    <a:lnTo>
                      <a:pt x="1035764" y="112674"/>
                    </a:lnTo>
                    <a:lnTo>
                      <a:pt x="1027854" y="106621"/>
                    </a:lnTo>
                    <a:lnTo>
                      <a:pt x="1024496" y="104203"/>
                    </a:lnTo>
                    <a:lnTo>
                      <a:pt x="994194" y="46609"/>
                    </a:lnTo>
                    <a:lnTo>
                      <a:pt x="938949" y="0"/>
                    </a:lnTo>
                    <a:lnTo>
                      <a:pt x="932191" y="11124"/>
                    </a:lnTo>
                    <a:lnTo>
                      <a:pt x="924112" y="21217"/>
                    </a:lnTo>
                    <a:lnTo>
                      <a:pt x="914871" y="30308"/>
                    </a:lnTo>
                    <a:lnTo>
                      <a:pt x="904629" y="38425"/>
                    </a:lnTo>
                    <a:lnTo>
                      <a:pt x="893544" y="45596"/>
                    </a:lnTo>
                    <a:lnTo>
                      <a:pt x="881776" y="51849"/>
                    </a:lnTo>
                    <a:lnTo>
                      <a:pt x="869486" y="57212"/>
                    </a:lnTo>
                    <a:lnTo>
                      <a:pt x="856833" y="61713"/>
                    </a:lnTo>
                    <a:lnTo>
                      <a:pt x="843976" y="65381"/>
                    </a:lnTo>
                    <a:lnTo>
                      <a:pt x="831077" y="68243"/>
                    </a:lnTo>
                    <a:lnTo>
                      <a:pt x="818921" y="70243"/>
                    </a:lnTo>
                    <a:lnTo>
                      <a:pt x="814804" y="82464"/>
                    </a:lnTo>
                    <a:lnTo>
                      <a:pt x="809187" y="93828"/>
                    </a:lnTo>
                    <a:lnTo>
                      <a:pt x="802486" y="104578"/>
                    </a:lnTo>
                    <a:lnTo>
                      <a:pt x="795118" y="114959"/>
                    </a:lnTo>
                    <a:lnTo>
                      <a:pt x="787500" y="125214"/>
                    </a:lnTo>
                    <a:lnTo>
                      <a:pt x="780049" y="135586"/>
                    </a:lnTo>
                    <a:lnTo>
                      <a:pt x="773182" y="146318"/>
                    </a:lnTo>
                    <a:lnTo>
                      <a:pt x="767315" y="157654"/>
                    </a:lnTo>
                    <a:lnTo>
                      <a:pt x="762866" y="169837"/>
                    </a:lnTo>
                    <a:lnTo>
                      <a:pt x="762469" y="171284"/>
                    </a:lnTo>
                    <a:lnTo>
                      <a:pt x="749858" y="172971"/>
                    </a:lnTo>
                    <a:lnTo>
                      <a:pt x="737225" y="174467"/>
                    </a:lnTo>
                    <a:lnTo>
                      <a:pt x="724599" y="175942"/>
                    </a:lnTo>
                    <a:lnTo>
                      <a:pt x="712009" y="177567"/>
                    </a:lnTo>
                    <a:lnTo>
                      <a:pt x="699483" y="179512"/>
                    </a:lnTo>
                    <a:lnTo>
                      <a:pt x="693648" y="180581"/>
                    </a:lnTo>
                    <a:lnTo>
                      <a:pt x="684091" y="189143"/>
                    </a:lnTo>
                    <a:lnTo>
                      <a:pt x="676831" y="199637"/>
                    </a:lnTo>
                    <a:lnTo>
                      <a:pt x="670709" y="211083"/>
                    </a:lnTo>
                    <a:lnTo>
                      <a:pt x="664566" y="222505"/>
                    </a:lnTo>
                    <a:lnTo>
                      <a:pt x="657245" y="232925"/>
                    </a:lnTo>
                    <a:lnTo>
                      <a:pt x="647586" y="241364"/>
                    </a:lnTo>
                    <a:lnTo>
                      <a:pt x="644397" y="243192"/>
                    </a:lnTo>
                    <a:lnTo>
                      <a:pt x="633214" y="248440"/>
                    </a:lnTo>
                    <a:lnTo>
                      <a:pt x="621728" y="252715"/>
                    </a:lnTo>
                    <a:lnTo>
                      <a:pt x="609989" y="256179"/>
                    </a:lnTo>
                    <a:lnTo>
                      <a:pt x="598048" y="258996"/>
                    </a:lnTo>
                    <a:lnTo>
                      <a:pt x="585956" y="261331"/>
                    </a:lnTo>
                    <a:lnTo>
                      <a:pt x="573761" y="263346"/>
                    </a:lnTo>
                    <a:lnTo>
                      <a:pt x="561515" y="265207"/>
                    </a:lnTo>
                    <a:lnTo>
                      <a:pt x="549268" y="267075"/>
                    </a:lnTo>
                    <a:lnTo>
                      <a:pt x="537070" y="269116"/>
                    </a:lnTo>
                    <a:lnTo>
                      <a:pt x="524970" y="271493"/>
                    </a:lnTo>
                    <a:lnTo>
                      <a:pt x="513020" y="274369"/>
                    </a:lnTo>
                    <a:lnTo>
                      <a:pt x="501269" y="277909"/>
                    </a:lnTo>
                    <a:lnTo>
                      <a:pt x="489768" y="282276"/>
                    </a:lnTo>
                    <a:lnTo>
                      <a:pt x="479704" y="287032"/>
                    </a:lnTo>
                    <a:lnTo>
                      <a:pt x="464635" y="294557"/>
                    </a:lnTo>
                    <a:lnTo>
                      <a:pt x="449588" y="302129"/>
                    </a:lnTo>
                    <a:lnTo>
                      <a:pt x="434562" y="309746"/>
                    </a:lnTo>
                    <a:lnTo>
                      <a:pt x="419553" y="317405"/>
                    </a:lnTo>
                    <a:lnTo>
                      <a:pt x="404562" y="325102"/>
                    </a:lnTo>
                    <a:lnTo>
                      <a:pt x="389587" y="332836"/>
                    </a:lnTo>
                    <a:lnTo>
                      <a:pt x="374625" y="340602"/>
                    </a:lnTo>
                    <a:lnTo>
                      <a:pt x="359676" y="348398"/>
                    </a:lnTo>
                    <a:lnTo>
                      <a:pt x="344738" y="356221"/>
                    </a:lnTo>
                    <a:lnTo>
                      <a:pt x="329809" y="364069"/>
                    </a:lnTo>
                    <a:lnTo>
                      <a:pt x="314888" y="371938"/>
                    </a:lnTo>
                    <a:lnTo>
                      <a:pt x="299973" y="379825"/>
                    </a:lnTo>
                    <a:lnTo>
                      <a:pt x="285063" y="387727"/>
                    </a:lnTo>
                    <a:lnTo>
                      <a:pt x="270156" y="395642"/>
                    </a:lnTo>
                    <a:lnTo>
                      <a:pt x="255251" y="403566"/>
                    </a:lnTo>
                    <a:lnTo>
                      <a:pt x="240346" y="411497"/>
                    </a:lnTo>
                    <a:lnTo>
                      <a:pt x="225439" y="419432"/>
                    </a:lnTo>
                    <a:lnTo>
                      <a:pt x="210529" y="427368"/>
                    </a:lnTo>
                    <a:lnTo>
                      <a:pt x="195615" y="435301"/>
                    </a:lnTo>
                    <a:lnTo>
                      <a:pt x="180695" y="443230"/>
                    </a:lnTo>
                    <a:lnTo>
                      <a:pt x="168409" y="440841"/>
                    </a:lnTo>
                    <a:lnTo>
                      <a:pt x="156106" y="438055"/>
                    </a:lnTo>
                    <a:lnTo>
                      <a:pt x="143767" y="435296"/>
                    </a:lnTo>
                    <a:lnTo>
                      <a:pt x="131376" y="432990"/>
                    </a:lnTo>
                    <a:lnTo>
                      <a:pt x="118914" y="431565"/>
                    </a:lnTo>
                    <a:lnTo>
                      <a:pt x="106365" y="431446"/>
                    </a:lnTo>
                    <a:lnTo>
                      <a:pt x="101053" y="431888"/>
                    </a:lnTo>
                    <a:lnTo>
                      <a:pt x="88889" y="437010"/>
                    </a:lnTo>
                    <a:lnTo>
                      <a:pt x="79941" y="446122"/>
                    </a:lnTo>
                    <a:lnTo>
                      <a:pt x="72916" y="457447"/>
                    </a:lnTo>
                    <a:lnTo>
                      <a:pt x="66520" y="469203"/>
                    </a:lnTo>
                    <a:lnTo>
                      <a:pt x="62636" y="475449"/>
                    </a:lnTo>
                    <a:lnTo>
                      <a:pt x="49696" y="476377"/>
                    </a:lnTo>
                    <a:lnTo>
                      <a:pt x="37053" y="478526"/>
                    </a:lnTo>
                    <a:lnTo>
                      <a:pt x="24784" y="481961"/>
                    </a:lnTo>
                    <a:lnTo>
                      <a:pt x="12967" y="486743"/>
                    </a:lnTo>
                    <a:lnTo>
                      <a:pt x="5930" y="490397"/>
                    </a:lnTo>
                    <a:lnTo>
                      <a:pt x="10232" y="502400"/>
                    </a:lnTo>
                    <a:lnTo>
                      <a:pt x="15108" y="514227"/>
                    </a:lnTo>
                    <a:lnTo>
                      <a:pt x="20275" y="525959"/>
                    </a:lnTo>
                    <a:lnTo>
                      <a:pt x="25452" y="537677"/>
                    </a:lnTo>
                    <a:lnTo>
                      <a:pt x="30354" y="549462"/>
                    </a:lnTo>
                    <a:lnTo>
                      <a:pt x="34698" y="561394"/>
                    </a:lnTo>
                    <a:lnTo>
                      <a:pt x="38202" y="573554"/>
                    </a:lnTo>
                    <a:lnTo>
                      <a:pt x="40582" y="586023"/>
                    </a:lnTo>
                    <a:lnTo>
                      <a:pt x="41249" y="592226"/>
                    </a:lnTo>
                    <a:lnTo>
                      <a:pt x="41209" y="604857"/>
                    </a:lnTo>
                    <a:lnTo>
                      <a:pt x="40610" y="617456"/>
                    </a:lnTo>
                    <a:lnTo>
                      <a:pt x="39606" y="630030"/>
                    </a:lnTo>
                    <a:lnTo>
                      <a:pt x="38350" y="642588"/>
                    </a:lnTo>
                    <a:lnTo>
                      <a:pt x="36995" y="655136"/>
                    </a:lnTo>
                    <a:lnTo>
                      <a:pt x="35694" y="667683"/>
                    </a:lnTo>
                    <a:lnTo>
                      <a:pt x="34601" y="680237"/>
                    </a:lnTo>
                    <a:lnTo>
                      <a:pt x="33869" y="692804"/>
                    </a:lnTo>
                    <a:lnTo>
                      <a:pt x="33651" y="705393"/>
                    </a:lnTo>
                    <a:lnTo>
                      <a:pt x="34100" y="718011"/>
                    </a:lnTo>
                    <a:lnTo>
                      <a:pt x="34797" y="726008"/>
                    </a:lnTo>
                    <a:lnTo>
                      <a:pt x="35908" y="738524"/>
                    </a:lnTo>
                    <a:lnTo>
                      <a:pt x="36467" y="751090"/>
                    </a:lnTo>
                    <a:lnTo>
                      <a:pt x="36666" y="763690"/>
                    </a:lnTo>
                    <a:lnTo>
                      <a:pt x="36750" y="788933"/>
                    </a:lnTo>
                    <a:lnTo>
                      <a:pt x="37017" y="801545"/>
                    </a:lnTo>
                    <a:lnTo>
                      <a:pt x="37690" y="814132"/>
                    </a:lnTo>
                    <a:lnTo>
                      <a:pt x="38958" y="826677"/>
                    </a:lnTo>
                    <a:lnTo>
                      <a:pt x="39966" y="833475"/>
                    </a:lnTo>
                    <a:lnTo>
                      <a:pt x="47961" y="843354"/>
                    </a:lnTo>
                    <a:lnTo>
                      <a:pt x="57542" y="851608"/>
                    </a:lnTo>
                    <a:lnTo>
                      <a:pt x="68177" y="858770"/>
                    </a:lnTo>
                    <a:lnTo>
                      <a:pt x="79333" y="865369"/>
                    </a:lnTo>
                    <a:lnTo>
                      <a:pt x="90477" y="871936"/>
                    </a:lnTo>
                    <a:lnTo>
                      <a:pt x="101077" y="879001"/>
                    </a:lnTo>
                    <a:lnTo>
                      <a:pt x="101561" y="879360"/>
                    </a:lnTo>
                    <a:lnTo>
                      <a:pt x="101454" y="891971"/>
                    </a:lnTo>
                    <a:lnTo>
                      <a:pt x="101315" y="905319"/>
                    </a:lnTo>
                    <a:lnTo>
                      <a:pt x="101307" y="907732"/>
                    </a:lnTo>
                    <a:lnTo>
                      <a:pt x="91827" y="916656"/>
                    </a:lnTo>
                    <a:lnTo>
                      <a:pt x="81377" y="923872"/>
                    </a:lnTo>
                    <a:lnTo>
                      <a:pt x="70194" y="929809"/>
                    </a:lnTo>
                    <a:lnTo>
                      <a:pt x="58519" y="934899"/>
                    </a:lnTo>
                    <a:lnTo>
                      <a:pt x="46591" y="939573"/>
                    </a:lnTo>
                    <a:lnTo>
                      <a:pt x="34648" y="944262"/>
                    </a:lnTo>
                    <a:lnTo>
                      <a:pt x="22929" y="949398"/>
                    </a:lnTo>
                    <a:lnTo>
                      <a:pt x="11674" y="955412"/>
                    </a:lnTo>
                    <a:lnTo>
                      <a:pt x="1122" y="962734"/>
                    </a:lnTo>
                    <a:lnTo>
                      <a:pt x="0" y="963650"/>
                    </a:lnTo>
                    <a:lnTo>
                      <a:pt x="5541" y="974783"/>
                    </a:lnTo>
                    <a:lnTo>
                      <a:pt x="9816" y="986211"/>
                    </a:lnTo>
                    <a:lnTo>
                      <a:pt x="13031" y="997885"/>
                    </a:lnTo>
                    <a:lnTo>
                      <a:pt x="15391" y="1009757"/>
                    </a:lnTo>
                    <a:lnTo>
                      <a:pt x="17104" y="1021781"/>
                    </a:lnTo>
                    <a:lnTo>
                      <a:pt x="18376" y="1033909"/>
                    </a:lnTo>
                    <a:lnTo>
                      <a:pt x="19412" y="1046092"/>
                    </a:lnTo>
                    <a:lnTo>
                      <a:pt x="20420" y="1058284"/>
                    </a:lnTo>
                    <a:lnTo>
                      <a:pt x="21605" y="1070437"/>
                    </a:lnTo>
                    <a:lnTo>
                      <a:pt x="23173" y="1082502"/>
                    </a:lnTo>
                    <a:lnTo>
                      <a:pt x="25332" y="1094434"/>
                    </a:lnTo>
                    <a:lnTo>
                      <a:pt x="28287" y="1106183"/>
                    </a:lnTo>
                    <a:lnTo>
                      <a:pt x="31191" y="1114958"/>
                    </a:lnTo>
                    <a:lnTo>
                      <a:pt x="36930" y="1127121"/>
                    </a:lnTo>
                    <a:lnTo>
                      <a:pt x="44883" y="1137197"/>
                    </a:lnTo>
                    <a:lnTo>
                      <a:pt x="54584" y="1145563"/>
                    </a:lnTo>
                    <a:lnTo>
                      <a:pt x="65567" y="1152595"/>
                    </a:lnTo>
                    <a:lnTo>
                      <a:pt x="77368" y="1158672"/>
                    </a:lnTo>
                    <a:lnTo>
                      <a:pt x="89520" y="1164169"/>
                    </a:lnTo>
                    <a:lnTo>
                      <a:pt x="101559" y="1169463"/>
                    </a:lnTo>
                    <a:lnTo>
                      <a:pt x="108521" y="1172692"/>
                    </a:lnTo>
                    <a:lnTo>
                      <a:pt x="120207" y="1177728"/>
                    </a:lnTo>
                    <a:lnTo>
                      <a:pt x="131739" y="1183093"/>
                    </a:lnTo>
                    <a:lnTo>
                      <a:pt x="143142" y="1188733"/>
                    </a:lnTo>
                    <a:lnTo>
                      <a:pt x="154440" y="1194597"/>
                    </a:lnTo>
                    <a:lnTo>
                      <a:pt x="165656" y="1200632"/>
                    </a:lnTo>
                    <a:lnTo>
                      <a:pt x="176814" y="1206785"/>
                    </a:lnTo>
                    <a:lnTo>
                      <a:pt x="187939" y="1213004"/>
                    </a:lnTo>
                    <a:lnTo>
                      <a:pt x="199055" y="1219237"/>
                    </a:lnTo>
                    <a:lnTo>
                      <a:pt x="210185" y="1225431"/>
                    </a:lnTo>
                    <a:lnTo>
                      <a:pt x="221353" y="1231534"/>
                    </a:lnTo>
                    <a:lnTo>
                      <a:pt x="232583" y="1237492"/>
                    </a:lnTo>
                    <a:lnTo>
                      <a:pt x="243899" y="1243255"/>
                    </a:lnTo>
                    <a:lnTo>
                      <a:pt x="255326" y="1248769"/>
                    </a:lnTo>
                    <a:lnTo>
                      <a:pt x="266886" y="1253982"/>
                    </a:lnTo>
                    <a:lnTo>
                      <a:pt x="278604" y="1258842"/>
                    </a:lnTo>
                    <a:lnTo>
                      <a:pt x="290505" y="1263295"/>
                    </a:lnTo>
                    <a:lnTo>
                      <a:pt x="302611" y="1267290"/>
                    </a:lnTo>
                    <a:lnTo>
                      <a:pt x="305193" y="1268069"/>
                    </a:lnTo>
                    <a:lnTo>
                      <a:pt x="317412" y="1271973"/>
                    </a:lnTo>
                    <a:lnTo>
                      <a:pt x="330023" y="1275567"/>
                    </a:lnTo>
                    <a:lnTo>
                      <a:pt x="342735" y="1279221"/>
                    </a:lnTo>
                    <a:lnTo>
                      <a:pt x="355254" y="1283311"/>
                    </a:lnTo>
                    <a:lnTo>
                      <a:pt x="367288" y="1288208"/>
                    </a:lnTo>
                    <a:lnTo>
                      <a:pt x="378545" y="1294286"/>
                    </a:lnTo>
                    <a:lnTo>
                      <a:pt x="388731" y="1301918"/>
                    </a:lnTo>
                    <a:lnTo>
                      <a:pt x="397555" y="1311476"/>
                    </a:lnTo>
                    <a:lnTo>
                      <a:pt x="406556" y="1328814"/>
                    </a:lnTo>
                    <a:lnTo>
                      <a:pt x="411043" y="1340751"/>
                    </a:lnTo>
                    <a:lnTo>
                      <a:pt x="414853" y="1352835"/>
                    </a:lnTo>
                    <a:lnTo>
                      <a:pt x="418043" y="1365053"/>
                    </a:lnTo>
                    <a:lnTo>
                      <a:pt x="420672" y="1377388"/>
                    </a:lnTo>
                    <a:lnTo>
                      <a:pt x="422800" y="1389826"/>
                    </a:lnTo>
                    <a:lnTo>
                      <a:pt x="424484" y="1402352"/>
                    </a:lnTo>
                    <a:lnTo>
                      <a:pt x="425784" y="1414951"/>
                    </a:lnTo>
                    <a:lnTo>
                      <a:pt x="426759" y="1427608"/>
                    </a:lnTo>
                    <a:lnTo>
                      <a:pt x="427466" y="1440307"/>
                    </a:lnTo>
                    <a:lnTo>
                      <a:pt x="427964" y="1453034"/>
                    </a:lnTo>
                    <a:lnTo>
                      <a:pt x="428313" y="1465774"/>
                    </a:lnTo>
                    <a:lnTo>
                      <a:pt x="428571" y="1478512"/>
                    </a:lnTo>
                    <a:lnTo>
                      <a:pt x="428797" y="1491233"/>
                    </a:lnTo>
                    <a:lnTo>
                      <a:pt x="429049" y="1503921"/>
                    </a:lnTo>
                    <a:lnTo>
                      <a:pt x="429386" y="1516562"/>
                    </a:lnTo>
                    <a:lnTo>
                      <a:pt x="429691" y="1525054"/>
                    </a:lnTo>
                    <a:lnTo>
                      <a:pt x="431715" y="1538469"/>
                    </a:lnTo>
                    <a:lnTo>
                      <a:pt x="436232" y="1550412"/>
                    </a:lnTo>
                    <a:lnTo>
                      <a:pt x="442752" y="1561179"/>
                    </a:lnTo>
                    <a:lnTo>
                      <a:pt x="450788" y="1571066"/>
                    </a:lnTo>
                    <a:lnTo>
                      <a:pt x="459850" y="1580368"/>
                    </a:lnTo>
                    <a:lnTo>
                      <a:pt x="469451" y="1589382"/>
                    </a:lnTo>
                    <a:lnTo>
                      <a:pt x="479101" y="1598402"/>
                    </a:lnTo>
                    <a:lnTo>
                      <a:pt x="488313" y="1607726"/>
                    </a:lnTo>
                    <a:lnTo>
                      <a:pt x="496596" y="1617647"/>
                    </a:lnTo>
                    <a:lnTo>
                      <a:pt x="503464" y="1628463"/>
                    </a:lnTo>
                    <a:lnTo>
                      <a:pt x="508426" y="1640468"/>
                    </a:lnTo>
                    <a:lnTo>
                      <a:pt x="509600" y="1644904"/>
                    </a:lnTo>
                    <a:lnTo>
                      <a:pt x="513044" y="1657478"/>
                    </a:lnTo>
                    <a:lnTo>
                      <a:pt x="517278" y="1669838"/>
                    </a:lnTo>
                    <a:lnTo>
                      <a:pt x="522305" y="1681900"/>
                    </a:lnTo>
                    <a:lnTo>
                      <a:pt x="528128" y="1693579"/>
                    </a:lnTo>
                    <a:lnTo>
                      <a:pt x="534749" y="1704793"/>
                    </a:lnTo>
                    <a:lnTo>
                      <a:pt x="542172" y="1715458"/>
                    </a:lnTo>
                    <a:lnTo>
                      <a:pt x="550400" y="1725489"/>
                    </a:lnTo>
                    <a:lnTo>
                      <a:pt x="559434" y="1734804"/>
                    </a:lnTo>
                    <a:lnTo>
                      <a:pt x="569279" y="1743319"/>
                    </a:lnTo>
                    <a:lnTo>
                      <a:pt x="579937" y="1750951"/>
                    </a:lnTo>
                    <a:lnTo>
                      <a:pt x="584352" y="1753692"/>
                    </a:lnTo>
                    <a:lnTo>
                      <a:pt x="596943" y="1753451"/>
                    </a:lnTo>
                    <a:lnTo>
                      <a:pt x="609182" y="1751006"/>
                    </a:lnTo>
                    <a:lnTo>
                      <a:pt x="621169" y="1747102"/>
                    </a:lnTo>
                    <a:lnTo>
                      <a:pt x="633002" y="1742487"/>
                    </a:lnTo>
                    <a:lnTo>
                      <a:pt x="644781" y="173790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800000"/>
                  </a:solidFill>
                </a:endParaRPr>
              </a:p>
            </p:txBody>
          </p:sp>
          <p:sp>
            <p:nvSpPr>
              <p:cNvPr id="24" name="object 21"/>
              <p:cNvSpPr txBox="1"/>
              <p:nvPr/>
            </p:nvSpPr>
            <p:spPr>
              <a:xfrm>
                <a:off x="4766459" y="3657093"/>
                <a:ext cx="205554" cy="1815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800000"/>
                    </a:solidFill>
                    <a:latin typeface="B Roya"/>
                    <a:cs typeface="B Roya"/>
                  </a:rPr>
                  <a:t>ﺩﺰﻳ</a:t>
                </a:r>
                <a:endParaRPr sz="1200" b="1">
                  <a:solidFill>
                    <a:srgbClr val="800000"/>
                  </a:solidFill>
                  <a:latin typeface="B Roya"/>
                  <a:cs typeface="B Roya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3353696" y="2675912"/>
            <a:ext cx="1922950" cy="2836527"/>
            <a:chOff x="3304983" y="2761946"/>
            <a:chExt cx="1922950" cy="2836527"/>
          </a:xfrm>
          <a:solidFill>
            <a:srgbClr val="C00000"/>
          </a:solidFill>
        </p:grpSpPr>
        <p:grpSp>
          <p:nvGrpSpPr>
            <p:cNvPr id="92" name="Group 91"/>
            <p:cNvGrpSpPr/>
            <p:nvPr/>
          </p:nvGrpSpPr>
          <p:grpSpPr>
            <a:xfrm>
              <a:off x="3304983" y="3333323"/>
              <a:ext cx="662171" cy="1079945"/>
              <a:chOff x="3304983" y="3333323"/>
              <a:chExt cx="662171" cy="1079945"/>
            </a:xfrm>
            <a:grpFill/>
          </p:grpSpPr>
          <p:sp>
            <p:nvSpPr>
              <p:cNvPr id="48" name="object 80"/>
              <p:cNvSpPr/>
              <p:nvPr/>
            </p:nvSpPr>
            <p:spPr>
              <a:xfrm>
                <a:off x="3304983" y="3339218"/>
                <a:ext cx="555928" cy="648275"/>
              </a:xfrm>
              <a:custGeom>
                <a:avLst/>
                <a:gdLst/>
                <a:ahLst/>
                <a:cxnLst/>
                <a:rect l="l" t="t" r="r" b="b"/>
                <a:pathLst>
                  <a:path w="695706" h="766554">
                    <a:moveTo>
                      <a:pt x="678245" y="491797"/>
                    </a:moveTo>
                    <a:lnTo>
                      <a:pt x="682950" y="479991"/>
                    </a:lnTo>
                    <a:lnTo>
                      <a:pt x="687482" y="468127"/>
                    </a:lnTo>
                    <a:lnTo>
                      <a:pt x="691760" y="456178"/>
                    </a:lnTo>
                    <a:lnTo>
                      <a:pt x="695705" y="444118"/>
                    </a:lnTo>
                    <a:lnTo>
                      <a:pt x="693665" y="441694"/>
                    </a:lnTo>
                    <a:lnTo>
                      <a:pt x="685315" y="432125"/>
                    </a:lnTo>
                    <a:lnTo>
                      <a:pt x="676848" y="422606"/>
                    </a:lnTo>
                    <a:lnTo>
                      <a:pt x="668533" y="412957"/>
                    </a:lnTo>
                    <a:lnTo>
                      <a:pt x="660637" y="403000"/>
                    </a:lnTo>
                    <a:lnTo>
                      <a:pt x="653427" y="392556"/>
                    </a:lnTo>
                    <a:lnTo>
                      <a:pt x="648749" y="383579"/>
                    </a:lnTo>
                    <a:lnTo>
                      <a:pt x="644027" y="371571"/>
                    </a:lnTo>
                    <a:lnTo>
                      <a:pt x="639749" y="359362"/>
                    </a:lnTo>
                    <a:lnTo>
                      <a:pt x="634949" y="347509"/>
                    </a:lnTo>
                    <a:lnTo>
                      <a:pt x="628662" y="336570"/>
                    </a:lnTo>
                    <a:lnTo>
                      <a:pt x="619925" y="327101"/>
                    </a:lnTo>
                    <a:lnTo>
                      <a:pt x="617385" y="324738"/>
                    </a:lnTo>
                    <a:lnTo>
                      <a:pt x="608254" y="315830"/>
                    </a:lnTo>
                    <a:lnTo>
                      <a:pt x="599451" y="306636"/>
                    </a:lnTo>
                    <a:lnTo>
                      <a:pt x="590935" y="297192"/>
                    </a:lnTo>
                    <a:lnTo>
                      <a:pt x="582665" y="287538"/>
                    </a:lnTo>
                    <a:lnTo>
                      <a:pt x="574599" y="277711"/>
                    </a:lnTo>
                    <a:lnTo>
                      <a:pt x="566696" y="267750"/>
                    </a:lnTo>
                    <a:lnTo>
                      <a:pt x="558914" y="257693"/>
                    </a:lnTo>
                    <a:lnTo>
                      <a:pt x="551214" y="247579"/>
                    </a:lnTo>
                    <a:lnTo>
                      <a:pt x="543552" y="237445"/>
                    </a:lnTo>
                    <a:lnTo>
                      <a:pt x="535889" y="227329"/>
                    </a:lnTo>
                    <a:lnTo>
                      <a:pt x="530916" y="216053"/>
                    </a:lnTo>
                    <a:lnTo>
                      <a:pt x="528130" y="203802"/>
                    </a:lnTo>
                    <a:lnTo>
                      <a:pt x="526874" y="191181"/>
                    </a:lnTo>
                    <a:lnTo>
                      <a:pt x="526304" y="178481"/>
                    </a:lnTo>
                    <a:lnTo>
                      <a:pt x="525576" y="165988"/>
                    </a:lnTo>
                    <a:lnTo>
                      <a:pt x="520830" y="158783"/>
                    </a:lnTo>
                    <a:lnTo>
                      <a:pt x="512990" y="149219"/>
                    </a:lnTo>
                    <a:lnTo>
                      <a:pt x="504157" y="140761"/>
                    </a:lnTo>
                    <a:lnTo>
                      <a:pt x="494463" y="133434"/>
                    </a:lnTo>
                    <a:lnTo>
                      <a:pt x="484038" y="127264"/>
                    </a:lnTo>
                    <a:lnTo>
                      <a:pt x="473014" y="122274"/>
                    </a:lnTo>
                    <a:lnTo>
                      <a:pt x="461520" y="118490"/>
                    </a:lnTo>
                    <a:lnTo>
                      <a:pt x="449687" y="115936"/>
                    </a:lnTo>
                    <a:lnTo>
                      <a:pt x="437648" y="114638"/>
                    </a:lnTo>
                    <a:lnTo>
                      <a:pt x="425531" y="114619"/>
                    </a:lnTo>
                    <a:lnTo>
                      <a:pt x="413469" y="115905"/>
                    </a:lnTo>
                    <a:lnTo>
                      <a:pt x="401592" y="118520"/>
                    </a:lnTo>
                    <a:lnTo>
                      <a:pt x="390031" y="122490"/>
                    </a:lnTo>
                    <a:lnTo>
                      <a:pt x="378917" y="127838"/>
                    </a:lnTo>
                    <a:lnTo>
                      <a:pt x="372962" y="135250"/>
                    </a:lnTo>
                    <a:lnTo>
                      <a:pt x="364744" y="145058"/>
                    </a:lnTo>
                    <a:lnTo>
                      <a:pt x="356091" y="154458"/>
                    </a:lnTo>
                    <a:lnTo>
                      <a:pt x="346806" y="163187"/>
                    </a:lnTo>
                    <a:lnTo>
                      <a:pt x="336692" y="170983"/>
                    </a:lnTo>
                    <a:lnTo>
                      <a:pt x="325551" y="177584"/>
                    </a:lnTo>
                    <a:lnTo>
                      <a:pt x="313495" y="174967"/>
                    </a:lnTo>
                    <a:lnTo>
                      <a:pt x="301060" y="170862"/>
                    </a:lnTo>
                    <a:lnTo>
                      <a:pt x="289369" y="165451"/>
                    </a:lnTo>
                    <a:lnTo>
                      <a:pt x="278473" y="158743"/>
                    </a:lnTo>
                    <a:lnTo>
                      <a:pt x="268423" y="150749"/>
                    </a:lnTo>
                    <a:lnTo>
                      <a:pt x="259270" y="141477"/>
                    </a:lnTo>
                    <a:lnTo>
                      <a:pt x="251066" y="130936"/>
                    </a:lnTo>
                    <a:lnTo>
                      <a:pt x="243309" y="122548"/>
                    </a:lnTo>
                    <a:lnTo>
                      <a:pt x="234316" y="116721"/>
                    </a:lnTo>
                    <a:lnTo>
                      <a:pt x="224504" y="113277"/>
                    </a:lnTo>
                    <a:lnTo>
                      <a:pt x="214052" y="111708"/>
                    </a:lnTo>
                    <a:lnTo>
                      <a:pt x="203137" y="111505"/>
                    </a:lnTo>
                    <a:lnTo>
                      <a:pt x="191938" y="112162"/>
                    </a:lnTo>
                    <a:lnTo>
                      <a:pt x="180633" y="113171"/>
                    </a:lnTo>
                    <a:lnTo>
                      <a:pt x="169399" y="114023"/>
                    </a:lnTo>
                    <a:lnTo>
                      <a:pt x="158415" y="114212"/>
                    </a:lnTo>
                    <a:lnTo>
                      <a:pt x="147859" y="113228"/>
                    </a:lnTo>
                    <a:lnTo>
                      <a:pt x="137909" y="110566"/>
                    </a:lnTo>
                    <a:lnTo>
                      <a:pt x="133769" y="105390"/>
                    </a:lnTo>
                    <a:lnTo>
                      <a:pt x="126181" y="95210"/>
                    </a:lnTo>
                    <a:lnTo>
                      <a:pt x="118980" y="84770"/>
                    </a:lnTo>
                    <a:lnTo>
                      <a:pt x="112063" y="74138"/>
                    </a:lnTo>
                    <a:lnTo>
                      <a:pt x="105327" y="63380"/>
                    </a:lnTo>
                    <a:lnTo>
                      <a:pt x="98667" y="52565"/>
                    </a:lnTo>
                    <a:lnTo>
                      <a:pt x="91980" y="41760"/>
                    </a:lnTo>
                    <a:lnTo>
                      <a:pt x="85163" y="31033"/>
                    </a:lnTo>
                    <a:lnTo>
                      <a:pt x="78111" y="20453"/>
                    </a:lnTo>
                    <a:lnTo>
                      <a:pt x="70721" y="10085"/>
                    </a:lnTo>
                    <a:lnTo>
                      <a:pt x="62890" y="0"/>
                    </a:lnTo>
                    <a:lnTo>
                      <a:pt x="58451" y="6150"/>
                    </a:lnTo>
                    <a:lnTo>
                      <a:pt x="51597" y="16901"/>
                    </a:lnTo>
                    <a:lnTo>
                      <a:pt x="45573" y="28094"/>
                    </a:lnTo>
                    <a:lnTo>
                      <a:pt x="40399" y="39725"/>
                    </a:lnTo>
                    <a:lnTo>
                      <a:pt x="36093" y="51790"/>
                    </a:lnTo>
                    <a:lnTo>
                      <a:pt x="29628" y="57032"/>
                    </a:lnTo>
                    <a:lnTo>
                      <a:pt x="19762" y="65057"/>
                    </a:lnTo>
                    <a:lnTo>
                      <a:pt x="9906" y="73029"/>
                    </a:lnTo>
                    <a:lnTo>
                      <a:pt x="0" y="80911"/>
                    </a:lnTo>
                    <a:lnTo>
                      <a:pt x="3856" y="90774"/>
                    </a:lnTo>
                    <a:lnTo>
                      <a:pt x="7691" y="103484"/>
                    </a:lnTo>
                    <a:lnTo>
                      <a:pt x="12897" y="115199"/>
                    </a:lnTo>
                    <a:lnTo>
                      <a:pt x="21907" y="123990"/>
                    </a:lnTo>
                    <a:lnTo>
                      <a:pt x="28687" y="128094"/>
                    </a:lnTo>
                    <a:lnTo>
                      <a:pt x="40009" y="134493"/>
                    </a:lnTo>
                    <a:lnTo>
                      <a:pt x="51542" y="140892"/>
                    </a:lnTo>
                    <a:lnTo>
                      <a:pt x="62928" y="147576"/>
                    </a:lnTo>
                    <a:lnTo>
                      <a:pt x="73810" y="154824"/>
                    </a:lnTo>
                    <a:lnTo>
                      <a:pt x="83832" y="162919"/>
                    </a:lnTo>
                    <a:lnTo>
                      <a:pt x="92637" y="172144"/>
                    </a:lnTo>
                    <a:lnTo>
                      <a:pt x="99868" y="182780"/>
                    </a:lnTo>
                    <a:lnTo>
                      <a:pt x="105168" y="195110"/>
                    </a:lnTo>
                    <a:lnTo>
                      <a:pt x="107886" y="201946"/>
                    </a:lnTo>
                    <a:lnTo>
                      <a:pt x="114181" y="213037"/>
                    </a:lnTo>
                    <a:lnTo>
                      <a:pt x="121901" y="223083"/>
                    </a:lnTo>
                    <a:lnTo>
                      <a:pt x="130530" y="232471"/>
                    </a:lnTo>
                    <a:lnTo>
                      <a:pt x="139555" y="241590"/>
                    </a:lnTo>
                    <a:lnTo>
                      <a:pt x="148460" y="250830"/>
                    </a:lnTo>
                    <a:lnTo>
                      <a:pt x="156730" y="260578"/>
                    </a:lnTo>
                    <a:lnTo>
                      <a:pt x="157567" y="262424"/>
                    </a:lnTo>
                    <a:lnTo>
                      <a:pt x="162073" y="274377"/>
                    </a:lnTo>
                    <a:lnTo>
                      <a:pt x="165778" y="286679"/>
                    </a:lnTo>
                    <a:lnTo>
                      <a:pt x="169396" y="298999"/>
                    </a:lnTo>
                    <a:lnTo>
                      <a:pt x="173643" y="311006"/>
                    </a:lnTo>
                    <a:lnTo>
                      <a:pt x="179233" y="322367"/>
                    </a:lnTo>
                    <a:lnTo>
                      <a:pt x="186880" y="332752"/>
                    </a:lnTo>
                    <a:lnTo>
                      <a:pt x="193176" y="340232"/>
                    </a:lnTo>
                    <a:lnTo>
                      <a:pt x="200245" y="350834"/>
                    </a:lnTo>
                    <a:lnTo>
                      <a:pt x="206432" y="362035"/>
                    </a:lnTo>
                    <a:lnTo>
                      <a:pt x="212227" y="373492"/>
                    </a:lnTo>
                    <a:lnTo>
                      <a:pt x="218118" y="384860"/>
                    </a:lnTo>
                    <a:lnTo>
                      <a:pt x="224595" y="395796"/>
                    </a:lnTo>
                    <a:lnTo>
                      <a:pt x="232146" y="405956"/>
                    </a:lnTo>
                    <a:lnTo>
                      <a:pt x="241261" y="414997"/>
                    </a:lnTo>
                    <a:lnTo>
                      <a:pt x="247022" y="420154"/>
                    </a:lnTo>
                    <a:lnTo>
                      <a:pt x="256431" y="428688"/>
                    </a:lnTo>
                    <a:lnTo>
                      <a:pt x="265796" y="437265"/>
                    </a:lnTo>
                    <a:lnTo>
                      <a:pt x="275152" y="445849"/>
                    </a:lnTo>
                    <a:lnTo>
                      <a:pt x="284532" y="454401"/>
                    </a:lnTo>
                    <a:lnTo>
                      <a:pt x="293973" y="462887"/>
                    </a:lnTo>
                    <a:lnTo>
                      <a:pt x="303509" y="471269"/>
                    </a:lnTo>
                    <a:lnTo>
                      <a:pt x="313174" y="479511"/>
                    </a:lnTo>
                    <a:lnTo>
                      <a:pt x="323003" y="487575"/>
                    </a:lnTo>
                    <a:lnTo>
                      <a:pt x="333032" y="495426"/>
                    </a:lnTo>
                    <a:lnTo>
                      <a:pt x="340845" y="502464"/>
                    </a:lnTo>
                    <a:lnTo>
                      <a:pt x="346387" y="513871"/>
                    </a:lnTo>
                    <a:lnTo>
                      <a:pt x="349233" y="526724"/>
                    </a:lnTo>
                    <a:lnTo>
                      <a:pt x="351586" y="539495"/>
                    </a:lnTo>
                    <a:lnTo>
                      <a:pt x="352336" y="540653"/>
                    </a:lnTo>
                    <a:lnTo>
                      <a:pt x="359331" y="551158"/>
                    </a:lnTo>
                    <a:lnTo>
                      <a:pt x="366089" y="562006"/>
                    </a:lnTo>
                    <a:lnTo>
                      <a:pt x="371690" y="573506"/>
                    </a:lnTo>
                    <a:lnTo>
                      <a:pt x="370113" y="576418"/>
                    </a:lnTo>
                    <a:lnTo>
                      <a:pt x="363891" y="587738"/>
                    </a:lnTo>
                    <a:lnTo>
                      <a:pt x="357358" y="598985"/>
                    </a:lnTo>
                    <a:lnTo>
                      <a:pt x="350359" y="609941"/>
                    </a:lnTo>
                    <a:lnTo>
                      <a:pt x="342735" y="620384"/>
                    </a:lnTo>
                    <a:lnTo>
                      <a:pt x="334332" y="630096"/>
                    </a:lnTo>
                    <a:lnTo>
                      <a:pt x="324991" y="638858"/>
                    </a:lnTo>
                    <a:lnTo>
                      <a:pt x="314555" y="646450"/>
                    </a:lnTo>
                    <a:lnTo>
                      <a:pt x="302869" y="652652"/>
                    </a:lnTo>
                    <a:lnTo>
                      <a:pt x="310725" y="658662"/>
                    </a:lnTo>
                    <a:lnTo>
                      <a:pt x="321858" y="665154"/>
                    </a:lnTo>
                    <a:lnTo>
                      <a:pt x="333558" y="669995"/>
                    </a:lnTo>
                    <a:lnTo>
                      <a:pt x="345723" y="673360"/>
                    </a:lnTo>
                    <a:lnTo>
                      <a:pt x="358249" y="675426"/>
                    </a:lnTo>
                    <a:lnTo>
                      <a:pt x="371033" y="676369"/>
                    </a:lnTo>
                    <a:lnTo>
                      <a:pt x="383972" y="676364"/>
                    </a:lnTo>
                    <a:lnTo>
                      <a:pt x="396963" y="675589"/>
                    </a:lnTo>
                    <a:lnTo>
                      <a:pt x="402397" y="681803"/>
                    </a:lnTo>
                    <a:lnTo>
                      <a:pt x="410721" y="691403"/>
                    </a:lnTo>
                    <a:lnTo>
                      <a:pt x="419276" y="700767"/>
                    </a:lnTo>
                    <a:lnTo>
                      <a:pt x="428409" y="709612"/>
                    </a:lnTo>
                    <a:lnTo>
                      <a:pt x="439966" y="713757"/>
                    </a:lnTo>
                    <a:lnTo>
                      <a:pt x="452317" y="716782"/>
                    </a:lnTo>
                    <a:lnTo>
                      <a:pt x="464726" y="719592"/>
                    </a:lnTo>
                    <a:lnTo>
                      <a:pt x="476872" y="723277"/>
                    </a:lnTo>
                    <a:lnTo>
                      <a:pt x="485465" y="729500"/>
                    </a:lnTo>
                    <a:lnTo>
                      <a:pt x="495713" y="737435"/>
                    </a:lnTo>
                    <a:lnTo>
                      <a:pt x="506070" y="745343"/>
                    </a:lnTo>
                    <a:lnTo>
                      <a:pt x="516739" y="752666"/>
                    </a:lnTo>
                    <a:lnTo>
                      <a:pt x="527923" y="758845"/>
                    </a:lnTo>
                    <a:lnTo>
                      <a:pt x="539826" y="763324"/>
                    </a:lnTo>
                    <a:lnTo>
                      <a:pt x="552653" y="765543"/>
                    </a:lnTo>
                    <a:lnTo>
                      <a:pt x="562282" y="766043"/>
                    </a:lnTo>
                    <a:lnTo>
                      <a:pt x="574962" y="766421"/>
                    </a:lnTo>
                    <a:lnTo>
                      <a:pt x="587656" y="766554"/>
                    </a:lnTo>
                    <a:lnTo>
                      <a:pt x="613063" y="766404"/>
                    </a:lnTo>
                    <a:lnTo>
                      <a:pt x="638448" y="766222"/>
                    </a:lnTo>
                    <a:lnTo>
                      <a:pt x="651116" y="766317"/>
                    </a:lnTo>
                    <a:lnTo>
                      <a:pt x="648942" y="755658"/>
                    </a:lnTo>
                    <a:lnTo>
                      <a:pt x="647054" y="743168"/>
                    </a:lnTo>
                    <a:lnTo>
                      <a:pt x="646078" y="730675"/>
                    </a:lnTo>
                    <a:lnTo>
                      <a:pt x="646236" y="718222"/>
                    </a:lnTo>
                    <a:lnTo>
                      <a:pt x="647752" y="705856"/>
                    </a:lnTo>
                    <a:lnTo>
                      <a:pt x="650849" y="693623"/>
                    </a:lnTo>
                    <a:lnTo>
                      <a:pt x="652205" y="693085"/>
                    </a:lnTo>
                    <a:lnTo>
                      <a:pt x="664519" y="688229"/>
                    </a:lnTo>
                    <a:lnTo>
                      <a:pt x="676122" y="683577"/>
                    </a:lnTo>
                    <a:lnTo>
                      <a:pt x="676189" y="680598"/>
                    </a:lnTo>
                    <a:lnTo>
                      <a:pt x="677960" y="668320"/>
                    </a:lnTo>
                    <a:lnTo>
                      <a:pt x="679167" y="656137"/>
                    </a:lnTo>
                    <a:lnTo>
                      <a:pt x="675855" y="645172"/>
                    </a:lnTo>
                    <a:lnTo>
                      <a:pt x="668274" y="635673"/>
                    </a:lnTo>
                    <a:lnTo>
                      <a:pt x="662586" y="624574"/>
                    </a:lnTo>
                    <a:lnTo>
                      <a:pt x="658916" y="612675"/>
                    </a:lnTo>
                    <a:lnTo>
                      <a:pt x="656826" y="600206"/>
                    </a:lnTo>
                    <a:lnTo>
                      <a:pt x="655876" y="587401"/>
                    </a:lnTo>
                    <a:lnTo>
                      <a:pt x="655628" y="574489"/>
                    </a:lnTo>
                    <a:lnTo>
                      <a:pt x="655644" y="561703"/>
                    </a:lnTo>
                    <a:lnTo>
                      <a:pt x="655485" y="549274"/>
                    </a:lnTo>
                    <a:lnTo>
                      <a:pt x="659285" y="538973"/>
                    </a:lnTo>
                    <a:lnTo>
                      <a:pt x="663886" y="527133"/>
                    </a:lnTo>
                    <a:lnTo>
                      <a:pt x="668633" y="515342"/>
                    </a:lnTo>
                    <a:lnTo>
                      <a:pt x="673446" y="503572"/>
                    </a:lnTo>
                    <a:lnTo>
                      <a:pt x="678245" y="491797"/>
                    </a:lnTo>
                    <a:close/>
                  </a:path>
                </a:pathLst>
              </a:custGeom>
              <a:grp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FFFF99"/>
                  </a:solidFill>
                </a:endParaRPr>
              </a:p>
            </p:txBody>
          </p:sp>
          <p:sp>
            <p:nvSpPr>
              <p:cNvPr id="49" name="object 10"/>
              <p:cNvSpPr txBox="1"/>
              <p:nvPr/>
            </p:nvSpPr>
            <p:spPr>
              <a:xfrm rot="2940000">
                <a:off x="3206746" y="3652861"/>
                <a:ext cx="1079945" cy="44087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 prst="angle"/>
              </a:sp3d>
            </p:spPr>
            <p:txBody>
              <a:bodyPr wrap="square" lIns="0" tIns="0" rIns="0" bIns="0" rtlCol="0" anchor="ctr">
                <a:noAutofit/>
              </a:bodyPr>
              <a:lstStyle/>
              <a:p>
                <a:pPr>
                  <a:lnSpc>
                    <a:spcPts val="994"/>
                  </a:lnSpc>
                  <a:spcBef>
                    <a:spcPts val="49"/>
                  </a:spcBef>
                </a:pPr>
                <a:r>
                  <a:rPr sz="1050" b="1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ﻯﺭﺎ</a:t>
                </a:r>
                <a:r>
                  <a:rPr sz="1050" b="1" spc="-4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ﻴﺘ</a:t>
                </a:r>
                <a:r>
                  <a:rPr sz="1050" b="1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ﺨﺑ</a:t>
                </a:r>
                <a:r>
                  <a:rPr sz="1050" b="1" spc="79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 </a:t>
                </a:r>
                <a:r>
                  <a:rPr sz="1050" b="1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ﻭ</a:t>
                </a:r>
                <a:r>
                  <a:rPr sz="1050" b="1" spc="14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 </a:t>
                </a:r>
                <a:r>
                  <a:rPr sz="1050" b="1" baseline="6355" dirty="0">
                    <a:solidFill>
                      <a:srgbClr val="FFFF99"/>
                    </a:solidFill>
                    <a:latin typeface="B Roya"/>
                    <a:cs typeface="B Roya"/>
                  </a:rPr>
                  <a:t>ﻝﺎﺤﻣﺭﺎﻬﭼ</a:t>
                </a:r>
                <a:endParaRPr sz="600" b="1" dirty="0">
                  <a:solidFill>
                    <a:srgbClr val="FFFF99"/>
                  </a:solidFill>
                  <a:latin typeface="B Roya"/>
                  <a:cs typeface="B Roya"/>
                </a:endParaRPr>
              </a:p>
            </p:txBody>
          </p:sp>
        </p:grpSp>
        <p:sp>
          <p:nvSpPr>
            <p:cNvPr id="50" name="object 62"/>
            <p:cNvSpPr/>
            <p:nvPr/>
          </p:nvSpPr>
          <p:spPr>
            <a:xfrm>
              <a:off x="3361266" y="2761946"/>
              <a:ext cx="1715144" cy="1406240"/>
            </a:xfrm>
            <a:custGeom>
              <a:avLst/>
              <a:gdLst/>
              <a:ahLst/>
              <a:cxnLst/>
              <a:rect l="l" t="t" r="r" b="b"/>
              <a:pathLst>
                <a:path w="2146388" h="1662811">
                  <a:moveTo>
                    <a:pt x="1244067" y="1314474"/>
                  </a:moveTo>
                  <a:lnTo>
                    <a:pt x="1239062" y="1301953"/>
                  </a:lnTo>
                  <a:lnTo>
                    <a:pt x="1237850" y="1290737"/>
                  </a:lnTo>
                  <a:lnTo>
                    <a:pt x="1237024" y="1278147"/>
                  </a:lnTo>
                  <a:lnTo>
                    <a:pt x="1236610" y="1265524"/>
                  </a:lnTo>
                  <a:lnTo>
                    <a:pt x="1236454" y="1252880"/>
                  </a:lnTo>
                  <a:lnTo>
                    <a:pt x="1236302" y="1227585"/>
                  </a:lnTo>
                  <a:lnTo>
                    <a:pt x="1235999" y="1214961"/>
                  </a:lnTo>
                  <a:lnTo>
                    <a:pt x="1235341" y="1202369"/>
                  </a:lnTo>
                  <a:lnTo>
                    <a:pt x="1234173" y="1189824"/>
                  </a:lnTo>
                  <a:lnTo>
                    <a:pt x="1233431" y="1179916"/>
                  </a:lnTo>
                  <a:lnTo>
                    <a:pt x="1233343" y="1167734"/>
                  </a:lnTo>
                  <a:lnTo>
                    <a:pt x="1233968" y="1155523"/>
                  </a:lnTo>
                  <a:lnTo>
                    <a:pt x="1235103" y="1143294"/>
                  </a:lnTo>
                  <a:lnTo>
                    <a:pt x="1236545" y="1131057"/>
                  </a:lnTo>
                  <a:lnTo>
                    <a:pt x="1238090" y="1118824"/>
                  </a:lnTo>
                  <a:lnTo>
                    <a:pt x="1239534" y="1106603"/>
                  </a:lnTo>
                  <a:lnTo>
                    <a:pt x="1240674" y="1094406"/>
                  </a:lnTo>
                  <a:lnTo>
                    <a:pt x="1241305" y="1082242"/>
                  </a:lnTo>
                  <a:lnTo>
                    <a:pt x="1241225" y="1070123"/>
                  </a:lnTo>
                  <a:lnTo>
                    <a:pt x="1240231" y="1058059"/>
                  </a:lnTo>
                  <a:lnTo>
                    <a:pt x="1238117" y="1046059"/>
                  </a:lnTo>
                  <a:lnTo>
                    <a:pt x="1234681" y="1034135"/>
                  </a:lnTo>
                  <a:lnTo>
                    <a:pt x="1230959" y="1024279"/>
                  </a:lnTo>
                  <a:lnTo>
                    <a:pt x="1226316" y="1013794"/>
                  </a:lnTo>
                  <a:lnTo>
                    <a:pt x="1221515" y="1003219"/>
                  </a:lnTo>
                  <a:lnTo>
                    <a:pt x="1217157" y="992597"/>
                  </a:lnTo>
                  <a:lnTo>
                    <a:pt x="1213845" y="981972"/>
                  </a:lnTo>
                  <a:lnTo>
                    <a:pt x="1212180" y="971387"/>
                  </a:lnTo>
                  <a:lnTo>
                    <a:pt x="1212764" y="960885"/>
                  </a:lnTo>
                  <a:lnTo>
                    <a:pt x="1216198" y="950511"/>
                  </a:lnTo>
                  <a:lnTo>
                    <a:pt x="1223086" y="940307"/>
                  </a:lnTo>
                  <a:lnTo>
                    <a:pt x="1231763" y="938830"/>
                  </a:lnTo>
                  <a:lnTo>
                    <a:pt x="1244309" y="936623"/>
                  </a:lnTo>
                  <a:lnTo>
                    <a:pt x="1256807" y="934355"/>
                  </a:lnTo>
                  <a:lnTo>
                    <a:pt x="1269225" y="932052"/>
                  </a:lnTo>
                  <a:lnTo>
                    <a:pt x="1275034" y="921936"/>
                  </a:lnTo>
                  <a:lnTo>
                    <a:pt x="1282150" y="911046"/>
                  </a:lnTo>
                  <a:lnTo>
                    <a:pt x="1290701" y="901526"/>
                  </a:lnTo>
                  <a:lnTo>
                    <a:pt x="1301445" y="894422"/>
                  </a:lnTo>
                  <a:lnTo>
                    <a:pt x="1306973" y="891769"/>
                  </a:lnTo>
                  <a:lnTo>
                    <a:pt x="1318421" y="888591"/>
                  </a:lnTo>
                  <a:lnTo>
                    <a:pt x="1330079" y="887923"/>
                  </a:lnTo>
                  <a:lnTo>
                    <a:pt x="1341847" y="889212"/>
                  </a:lnTo>
                  <a:lnTo>
                    <a:pt x="1353627" y="891909"/>
                  </a:lnTo>
                  <a:lnTo>
                    <a:pt x="1365319" y="895462"/>
                  </a:lnTo>
                  <a:lnTo>
                    <a:pt x="1376825" y="899319"/>
                  </a:lnTo>
                  <a:lnTo>
                    <a:pt x="1388046" y="902931"/>
                  </a:lnTo>
                  <a:lnTo>
                    <a:pt x="1402671" y="895058"/>
                  </a:lnTo>
                  <a:lnTo>
                    <a:pt x="1417313" y="887212"/>
                  </a:lnTo>
                  <a:lnTo>
                    <a:pt x="1431971" y="879392"/>
                  </a:lnTo>
                  <a:lnTo>
                    <a:pt x="1446643" y="871594"/>
                  </a:lnTo>
                  <a:lnTo>
                    <a:pt x="1461328" y="863816"/>
                  </a:lnTo>
                  <a:lnTo>
                    <a:pt x="1476024" y="856054"/>
                  </a:lnTo>
                  <a:lnTo>
                    <a:pt x="1490728" y="848306"/>
                  </a:lnTo>
                  <a:lnTo>
                    <a:pt x="1505440" y="840568"/>
                  </a:lnTo>
                  <a:lnTo>
                    <a:pt x="1520156" y="832839"/>
                  </a:lnTo>
                  <a:lnTo>
                    <a:pt x="1534877" y="825114"/>
                  </a:lnTo>
                  <a:lnTo>
                    <a:pt x="1549600" y="817391"/>
                  </a:lnTo>
                  <a:lnTo>
                    <a:pt x="1564322" y="809667"/>
                  </a:lnTo>
                  <a:lnTo>
                    <a:pt x="1579043" y="801940"/>
                  </a:lnTo>
                  <a:lnTo>
                    <a:pt x="1593761" y="794205"/>
                  </a:lnTo>
                  <a:lnTo>
                    <a:pt x="1608474" y="786461"/>
                  </a:lnTo>
                  <a:lnTo>
                    <a:pt x="1623179" y="778705"/>
                  </a:lnTo>
                  <a:lnTo>
                    <a:pt x="1637876" y="770933"/>
                  </a:lnTo>
                  <a:lnTo>
                    <a:pt x="1652563" y="763143"/>
                  </a:lnTo>
                  <a:lnTo>
                    <a:pt x="1667238" y="755332"/>
                  </a:lnTo>
                  <a:lnTo>
                    <a:pt x="1681899" y="747496"/>
                  </a:lnTo>
                  <a:lnTo>
                    <a:pt x="1693021" y="742237"/>
                  </a:lnTo>
                  <a:lnTo>
                    <a:pt x="1704754" y="737698"/>
                  </a:lnTo>
                  <a:lnTo>
                    <a:pt x="1716712" y="733922"/>
                  </a:lnTo>
                  <a:lnTo>
                    <a:pt x="1728858" y="730777"/>
                  </a:lnTo>
                  <a:lnTo>
                    <a:pt x="1741152" y="728126"/>
                  </a:lnTo>
                  <a:lnTo>
                    <a:pt x="1753555" y="725836"/>
                  </a:lnTo>
                  <a:lnTo>
                    <a:pt x="1766029" y="723770"/>
                  </a:lnTo>
                  <a:lnTo>
                    <a:pt x="1778534" y="721796"/>
                  </a:lnTo>
                  <a:lnTo>
                    <a:pt x="1791031" y="719778"/>
                  </a:lnTo>
                  <a:lnTo>
                    <a:pt x="1803482" y="717581"/>
                  </a:lnTo>
                  <a:lnTo>
                    <a:pt x="1815848" y="715070"/>
                  </a:lnTo>
                  <a:lnTo>
                    <a:pt x="1828089" y="712112"/>
                  </a:lnTo>
                  <a:lnTo>
                    <a:pt x="1840166" y="708571"/>
                  </a:lnTo>
                  <a:lnTo>
                    <a:pt x="1843388" y="707518"/>
                  </a:lnTo>
                  <a:lnTo>
                    <a:pt x="1854701" y="700935"/>
                  </a:lnTo>
                  <a:lnTo>
                    <a:pt x="1863197" y="691603"/>
                  </a:lnTo>
                  <a:lnTo>
                    <a:pt x="1869909" y="680519"/>
                  </a:lnTo>
                  <a:lnTo>
                    <a:pt x="1875868" y="668678"/>
                  </a:lnTo>
                  <a:lnTo>
                    <a:pt x="1882107" y="657076"/>
                  </a:lnTo>
                  <a:lnTo>
                    <a:pt x="1889658" y="646709"/>
                  </a:lnTo>
                  <a:lnTo>
                    <a:pt x="1899766" y="639593"/>
                  </a:lnTo>
                  <a:lnTo>
                    <a:pt x="1911021" y="635701"/>
                  </a:lnTo>
                  <a:lnTo>
                    <a:pt x="1922982" y="634057"/>
                  </a:lnTo>
                  <a:lnTo>
                    <a:pt x="1935289" y="633602"/>
                  </a:lnTo>
                  <a:lnTo>
                    <a:pt x="1947584" y="633278"/>
                  </a:lnTo>
                  <a:lnTo>
                    <a:pt x="1959508" y="632028"/>
                  </a:lnTo>
                  <a:lnTo>
                    <a:pt x="1964852" y="625843"/>
                  </a:lnTo>
                  <a:lnTo>
                    <a:pt x="1972173" y="615526"/>
                  </a:lnTo>
                  <a:lnTo>
                    <a:pt x="1978804" y="604644"/>
                  </a:lnTo>
                  <a:lnTo>
                    <a:pt x="1985261" y="593597"/>
                  </a:lnTo>
                  <a:lnTo>
                    <a:pt x="1992060" y="582784"/>
                  </a:lnTo>
                  <a:lnTo>
                    <a:pt x="1999716" y="572605"/>
                  </a:lnTo>
                  <a:lnTo>
                    <a:pt x="2008746" y="563460"/>
                  </a:lnTo>
                  <a:lnTo>
                    <a:pt x="2009112" y="562619"/>
                  </a:lnTo>
                  <a:lnTo>
                    <a:pt x="2014143" y="550975"/>
                  </a:lnTo>
                  <a:lnTo>
                    <a:pt x="2019175" y="539278"/>
                  </a:lnTo>
                  <a:lnTo>
                    <a:pt x="2024214" y="527634"/>
                  </a:lnTo>
                  <a:lnTo>
                    <a:pt x="2029242" y="526539"/>
                  </a:lnTo>
                  <a:lnTo>
                    <a:pt x="2041793" y="523968"/>
                  </a:lnTo>
                  <a:lnTo>
                    <a:pt x="2054360" y="521373"/>
                  </a:lnTo>
                  <a:lnTo>
                    <a:pt x="2066819" y="518462"/>
                  </a:lnTo>
                  <a:lnTo>
                    <a:pt x="2079046" y="514948"/>
                  </a:lnTo>
                  <a:lnTo>
                    <a:pt x="2090916" y="510541"/>
                  </a:lnTo>
                  <a:lnTo>
                    <a:pt x="2102307" y="504951"/>
                  </a:lnTo>
                  <a:lnTo>
                    <a:pt x="2112334" y="496079"/>
                  </a:lnTo>
                  <a:lnTo>
                    <a:pt x="2121184" y="486958"/>
                  </a:lnTo>
                  <a:lnTo>
                    <a:pt x="2129641" y="477437"/>
                  </a:lnTo>
                  <a:lnTo>
                    <a:pt x="2137958" y="467793"/>
                  </a:lnTo>
                  <a:lnTo>
                    <a:pt x="2146388" y="458304"/>
                  </a:lnTo>
                  <a:lnTo>
                    <a:pt x="2145937" y="444267"/>
                  </a:lnTo>
                  <a:lnTo>
                    <a:pt x="2145502" y="430226"/>
                  </a:lnTo>
                  <a:lnTo>
                    <a:pt x="2145070" y="416184"/>
                  </a:lnTo>
                  <a:lnTo>
                    <a:pt x="2144627" y="402143"/>
                  </a:lnTo>
                  <a:lnTo>
                    <a:pt x="2144158" y="388103"/>
                  </a:lnTo>
                  <a:lnTo>
                    <a:pt x="2143650" y="374065"/>
                  </a:lnTo>
                  <a:lnTo>
                    <a:pt x="2143088" y="360032"/>
                  </a:lnTo>
                  <a:lnTo>
                    <a:pt x="2142459" y="346004"/>
                  </a:lnTo>
                  <a:lnTo>
                    <a:pt x="2141748" y="331984"/>
                  </a:lnTo>
                  <a:lnTo>
                    <a:pt x="2140940" y="317971"/>
                  </a:lnTo>
                  <a:lnTo>
                    <a:pt x="2140023" y="303968"/>
                  </a:lnTo>
                  <a:lnTo>
                    <a:pt x="2138981" y="289976"/>
                  </a:lnTo>
                  <a:lnTo>
                    <a:pt x="2137801" y="275997"/>
                  </a:lnTo>
                  <a:lnTo>
                    <a:pt x="2136468" y="262031"/>
                  </a:lnTo>
                  <a:lnTo>
                    <a:pt x="2134969" y="248080"/>
                  </a:lnTo>
                  <a:lnTo>
                    <a:pt x="2133289" y="234146"/>
                  </a:lnTo>
                  <a:lnTo>
                    <a:pt x="2131415" y="220229"/>
                  </a:lnTo>
                  <a:lnTo>
                    <a:pt x="2129331" y="206332"/>
                  </a:lnTo>
                  <a:lnTo>
                    <a:pt x="2127025" y="192455"/>
                  </a:lnTo>
                  <a:lnTo>
                    <a:pt x="2124481" y="178600"/>
                  </a:lnTo>
                  <a:lnTo>
                    <a:pt x="2120772" y="168265"/>
                  </a:lnTo>
                  <a:lnTo>
                    <a:pt x="2117606" y="157515"/>
                  </a:lnTo>
                  <a:lnTo>
                    <a:pt x="2113584" y="146329"/>
                  </a:lnTo>
                  <a:lnTo>
                    <a:pt x="2035538" y="146463"/>
                  </a:lnTo>
                  <a:lnTo>
                    <a:pt x="1954988" y="146629"/>
                  </a:lnTo>
                  <a:lnTo>
                    <a:pt x="1873008" y="146812"/>
                  </a:lnTo>
                  <a:lnTo>
                    <a:pt x="1790670" y="147000"/>
                  </a:lnTo>
                  <a:lnTo>
                    <a:pt x="1709046" y="147179"/>
                  </a:lnTo>
                  <a:lnTo>
                    <a:pt x="1629208" y="147336"/>
                  </a:lnTo>
                  <a:lnTo>
                    <a:pt x="1577505" y="147421"/>
                  </a:lnTo>
                  <a:lnTo>
                    <a:pt x="1559333" y="146503"/>
                  </a:lnTo>
                  <a:lnTo>
                    <a:pt x="1541161" y="145603"/>
                  </a:lnTo>
                  <a:lnTo>
                    <a:pt x="1522989" y="144722"/>
                  </a:lnTo>
                  <a:lnTo>
                    <a:pt x="1504817" y="143858"/>
                  </a:lnTo>
                  <a:lnTo>
                    <a:pt x="1486646" y="143011"/>
                  </a:lnTo>
                  <a:lnTo>
                    <a:pt x="1468474" y="142181"/>
                  </a:lnTo>
                  <a:lnTo>
                    <a:pt x="1450302" y="141366"/>
                  </a:lnTo>
                  <a:lnTo>
                    <a:pt x="1432130" y="140567"/>
                  </a:lnTo>
                  <a:lnTo>
                    <a:pt x="1413958" y="139782"/>
                  </a:lnTo>
                  <a:lnTo>
                    <a:pt x="1395787" y="139012"/>
                  </a:lnTo>
                  <a:lnTo>
                    <a:pt x="1377615" y="138255"/>
                  </a:lnTo>
                  <a:lnTo>
                    <a:pt x="1359443" y="137512"/>
                  </a:lnTo>
                  <a:lnTo>
                    <a:pt x="1341271" y="136781"/>
                  </a:lnTo>
                  <a:lnTo>
                    <a:pt x="1323099" y="136061"/>
                  </a:lnTo>
                  <a:lnTo>
                    <a:pt x="1304928" y="135354"/>
                  </a:lnTo>
                  <a:lnTo>
                    <a:pt x="1286756" y="134656"/>
                  </a:lnTo>
                  <a:lnTo>
                    <a:pt x="1268584" y="133970"/>
                  </a:lnTo>
                  <a:lnTo>
                    <a:pt x="1250412" y="133293"/>
                  </a:lnTo>
                  <a:lnTo>
                    <a:pt x="1232240" y="132625"/>
                  </a:lnTo>
                  <a:lnTo>
                    <a:pt x="1214069" y="131965"/>
                  </a:lnTo>
                  <a:lnTo>
                    <a:pt x="1208236" y="128947"/>
                  </a:lnTo>
                  <a:lnTo>
                    <a:pt x="1197001" y="122980"/>
                  </a:lnTo>
                  <a:lnTo>
                    <a:pt x="1185750" y="116887"/>
                  </a:lnTo>
                  <a:lnTo>
                    <a:pt x="1174465" y="110750"/>
                  </a:lnTo>
                  <a:lnTo>
                    <a:pt x="1163126" y="104655"/>
                  </a:lnTo>
                  <a:lnTo>
                    <a:pt x="1151712" y="98687"/>
                  </a:lnTo>
                  <a:lnTo>
                    <a:pt x="1140204" y="92931"/>
                  </a:lnTo>
                  <a:lnTo>
                    <a:pt x="1128582" y="87471"/>
                  </a:lnTo>
                  <a:lnTo>
                    <a:pt x="1116827" y="82393"/>
                  </a:lnTo>
                  <a:lnTo>
                    <a:pt x="1104919" y="77780"/>
                  </a:lnTo>
                  <a:lnTo>
                    <a:pt x="1092838" y="73719"/>
                  </a:lnTo>
                  <a:lnTo>
                    <a:pt x="1080564" y="70293"/>
                  </a:lnTo>
                  <a:lnTo>
                    <a:pt x="1068078" y="67589"/>
                  </a:lnTo>
                  <a:lnTo>
                    <a:pt x="1055360" y="65689"/>
                  </a:lnTo>
                  <a:lnTo>
                    <a:pt x="1042390" y="64681"/>
                  </a:lnTo>
                  <a:lnTo>
                    <a:pt x="1035245" y="65211"/>
                  </a:lnTo>
                  <a:lnTo>
                    <a:pt x="1022678" y="66641"/>
                  </a:lnTo>
                  <a:lnTo>
                    <a:pt x="1010121" y="68426"/>
                  </a:lnTo>
                  <a:lnTo>
                    <a:pt x="997556" y="70246"/>
                  </a:lnTo>
                  <a:lnTo>
                    <a:pt x="984967" y="71779"/>
                  </a:lnTo>
                  <a:lnTo>
                    <a:pt x="972337" y="72702"/>
                  </a:lnTo>
                  <a:lnTo>
                    <a:pt x="959650" y="72694"/>
                  </a:lnTo>
                  <a:lnTo>
                    <a:pt x="949853" y="68516"/>
                  </a:lnTo>
                  <a:lnTo>
                    <a:pt x="938514" y="62755"/>
                  </a:lnTo>
                  <a:lnTo>
                    <a:pt x="927579" y="56281"/>
                  </a:lnTo>
                  <a:lnTo>
                    <a:pt x="916997" y="49201"/>
                  </a:lnTo>
                  <a:lnTo>
                    <a:pt x="906718" y="41621"/>
                  </a:lnTo>
                  <a:lnTo>
                    <a:pt x="896691" y="33650"/>
                  </a:lnTo>
                  <a:lnTo>
                    <a:pt x="886866" y="25395"/>
                  </a:lnTo>
                  <a:lnTo>
                    <a:pt x="877193" y="16963"/>
                  </a:lnTo>
                  <a:lnTo>
                    <a:pt x="867621" y="8462"/>
                  </a:lnTo>
                  <a:lnTo>
                    <a:pt x="858100" y="0"/>
                  </a:lnTo>
                  <a:lnTo>
                    <a:pt x="855879" y="2651"/>
                  </a:lnTo>
                  <a:lnTo>
                    <a:pt x="848161" y="12842"/>
                  </a:lnTo>
                  <a:lnTo>
                    <a:pt x="840607" y="23334"/>
                  </a:lnTo>
                  <a:lnTo>
                    <a:pt x="832649" y="33441"/>
                  </a:lnTo>
                  <a:lnTo>
                    <a:pt x="823718" y="42474"/>
                  </a:lnTo>
                  <a:lnTo>
                    <a:pt x="813244" y="49745"/>
                  </a:lnTo>
                  <a:lnTo>
                    <a:pt x="800468" y="52408"/>
                  </a:lnTo>
                  <a:lnTo>
                    <a:pt x="787968" y="54354"/>
                  </a:lnTo>
                  <a:lnTo>
                    <a:pt x="775386" y="55736"/>
                  </a:lnTo>
                  <a:lnTo>
                    <a:pt x="762742" y="56617"/>
                  </a:lnTo>
                  <a:lnTo>
                    <a:pt x="750056" y="57060"/>
                  </a:lnTo>
                  <a:lnTo>
                    <a:pt x="737347" y="57126"/>
                  </a:lnTo>
                  <a:lnTo>
                    <a:pt x="724634" y="56880"/>
                  </a:lnTo>
                  <a:lnTo>
                    <a:pt x="711939" y="56383"/>
                  </a:lnTo>
                  <a:lnTo>
                    <a:pt x="699279" y="55698"/>
                  </a:lnTo>
                  <a:lnTo>
                    <a:pt x="686676" y="54889"/>
                  </a:lnTo>
                  <a:lnTo>
                    <a:pt x="681465" y="52420"/>
                  </a:lnTo>
                  <a:lnTo>
                    <a:pt x="670773" y="45899"/>
                  </a:lnTo>
                  <a:lnTo>
                    <a:pt x="660416" y="38534"/>
                  </a:lnTo>
                  <a:lnTo>
                    <a:pt x="650015" y="31335"/>
                  </a:lnTo>
                  <a:lnTo>
                    <a:pt x="639192" y="25314"/>
                  </a:lnTo>
                  <a:lnTo>
                    <a:pt x="627569" y="21483"/>
                  </a:lnTo>
                  <a:lnTo>
                    <a:pt x="614768" y="20853"/>
                  </a:lnTo>
                  <a:lnTo>
                    <a:pt x="609380" y="22463"/>
                  </a:lnTo>
                  <a:lnTo>
                    <a:pt x="597420" y="26690"/>
                  </a:lnTo>
                  <a:lnTo>
                    <a:pt x="585663" y="31530"/>
                  </a:lnTo>
                  <a:lnTo>
                    <a:pt x="574032" y="36726"/>
                  </a:lnTo>
                  <a:lnTo>
                    <a:pt x="562450" y="42020"/>
                  </a:lnTo>
                  <a:lnTo>
                    <a:pt x="550837" y="47155"/>
                  </a:lnTo>
                  <a:lnTo>
                    <a:pt x="550671" y="75065"/>
                  </a:lnTo>
                  <a:lnTo>
                    <a:pt x="550312" y="87733"/>
                  </a:lnTo>
                  <a:lnTo>
                    <a:pt x="549282" y="100352"/>
                  </a:lnTo>
                  <a:lnTo>
                    <a:pt x="547230" y="112890"/>
                  </a:lnTo>
                  <a:lnTo>
                    <a:pt x="543357" y="118619"/>
                  </a:lnTo>
                  <a:lnTo>
                    <a:pt x="534593" y="127781"/>
                  </a:lnTo>
                  <a:lnTo>
                    <a:pt x="524791" y="136095"/>
                  </a:lnTo>
                  <a:lnTo>
                    <a:pt x="515264" y="144602"/>
                  </a:lnTo>
                  <a:lnTo>
                    <a:pt x="521632" y="152420"/>
                  </a:lnTo>
                  <a:lnTo>
                    <a:pt x="529378" y="162489"/>
                  </a:lnTo>
                  <a:lnTo>
                    <a:pt x="536846" y="172780"/>
                  </a:lnTo>
                  <a:lnTo>
                    <a:pt x="544058" y="183259"/>
                  </a:lnTo>
                  <a:lnTo>
                    <a:pt x="551038" y="193893"/>
                  </a:lnTo>
                  <a:lnTo>
                    <a:pt x="557809" y="204647"/>
                  </a:lnTo>
                  <a:lnTo>
                    <a:pt x="553220" y="215507"/>
                  </a:lnTo>
                  <a:lnTo>
                    <a:pt x="548807" y="227434"/>
                  </a:lnTo>
                  <a:lnTo>
                    <a:pt x="544839" y="239518"/>
                  </a:lnTo>
                  <a:lnTo>
                    <a:pt x="541195" y="251709"/>
                  </a:lnTo>
                  <a:lnTo>
                    <a:pt x="537753" y="263956"/>
                  </a:lnTo>
                  <a:lnTo>
                    <a:pt x="534391" y="276209"/>
                  </a:lnTo>
                  <a:lnTo>
                    <a:pt x="530987" y="288416"/>
                  </a:lnTo>
                  <a:lnTo>
                    <a:pt x="520792" y="298244"/>
                  </a:lnTo>
                  <a:lnTo>
                    <a:pt x="511286" y="306757"/>
                  </a:lnTo>
                  <a:lnTo>
                    <a:pt x="501462" y="314909"/>
                  </a:lnTo>
                  <a:lnTo>
                    <a:pt x="491328" y="322643"/>
                  </a:lnTo>
                  <a:lnTo>
                    <a:pt x="480890" y="329905"/>
                  </a:lnTo>
                  <a:lnTo>
                    <a:pt x="470154" y="336638"/>
                  </a:lnTo>
                  <a:lnTo>
                    <a:pt x="466269" y="337892"/>
                  </a:lnTo>
                  <a:lnTo>
                    <a:pt x="454129" y="340849"/>
                  </a:lnTo>
                  <a:lnTo>
                    <a:pt x="441795" y="342741"/>
                  </a:lnTo>
                  <a:lnTo>
                    <a:pt x="429337" y="343963"/>
                  </a:lnTo>
                  <a:lnTo>
                    <a:pt x="416826" y="344908"/>
                  </a:lnTo>
                  <a:lnTo>
                    <a:pt x="404334" y="345970"/>
                  </a:lnTo>
                  <a:lnTo>
                    <a:pt x="391932" y="347545"/>
                  </a:lnTo>
                  <a:lnTo>
                    <a:pt x="379691" y="350024"/>
                  </a:lnTo>
                  <a:lnTo>
                    <a:pt x="366383" y="355086"/>
                  </a:lnTo>
                  <a:lnTo>
                    <a:pt x="354962" y="360566"/>
                  </a:lnTo>
                  <a:lnTo>
                    <a:pt x="343662" y="366317"/>
                  </a:lnTo>
                  <a:lnTo>
                    <a:pt x="332281" y="371693"/>
                  </a:lnTo>
                  <a:lnTo>
                    <a:pt x="320620" y="376052"/>
                  </a:lnTo>
                  <a:lnTo>
                    <a:pt x="308478" y="378751"/>
                  </a:lnTo>
                  <a:lnTo>
                    <a:pt x="295656" y="379145"/>
                  </a:lnTo>
                  <a:lnTo>
                    <a:pt x="287760" y="379358"/>
                  </a:lnTo>
                  <a:lnTo>
                    <a:pt x="275060" y="380757"/>
                  </a:lnTo>
                  <a:lnTo>
                    <a:pt x="262612" y="383279"/>
                  </a:lnTo>
                  <a:lnTo>
                    <a:pt x="250374" y="386717"/>
                  </a:lnTo>
                  <a:lnTo>
                    <a:pt x="238309" y="390862"/>
                  </a:lnTo>
                  <a:lnTo>
                    <a:pt x="226378" y="395507"/>
                  </a:lnTo>
                  <a:lnTo>
                    <a:pt x="214541" y="400444"/>
                  </a:lnTo>
                  <a:lnTo>
                    <a:pt x="202760" y="405465"/>
                  </a:lnTo>
                  <a:lnTo>
                    <a:pt x="190995" y="410362"/>
                  </a:lnTo>
                  <a:lnTo>
                    <a:pt x="181179" y="420193"/>
                  </a:lnTo>
                  <a:lnTo>
                    <a:pt x="172664" y="429661"/>
                  </a:lnTo>
                  <a:lnTo>
                    <a:pt x="164578" y="439504"/>
                  </a:lnTo>
                  <a:lnTo>
                    <a:pt x="156885" y="449658"/>
                  </a:lnTo>
                  <a:lnTo>
                    <a:pt x="149552" y="460065"/>
                  </a:lnTo>
                  <a:lnTo>
                    <a:pt x="142544" y="470661"/>
                  </a:lnTo>
                  <a:lnTo>
                    <a:pt x="142626" y="484455"/>
                  </a:lnTo>
                  <a:lnTo>
                    <a:pt x="143217" y="497126"/>
                  </a:lnTo>
                  <a:lnTo>
                    <a:pt x="143787" y="509799"/>
                  </a:lnTo>
                  <a:lnTo>
                    <a:pt x="143840" y="522477"/>
                  </a:lnTo>
                  <a:lnTo>
                    <a:pt x="140786" y="526213"/>
                  </a:lnTo>
                  <a:lnTo>
                    <a:pt x="132417" y="535785"/>
                  </a:lnTo>
                  <a:lnTo>
                    <a:pt x="123692" y="545018"/>
                  </a:lnTo>
                  <a:lnTo>
                    <a:pt x="114721" y="554018"/>
                  </a:lnTo>
                  <a:lnTo>
                    <a:pt x="105616" y="562888"/>
                  </a:lnTo>
                  <a:lnTo>
                    <a:pt x="96489" y="571733"/>
                  </a:lnTo>
                  <a:lnTo>
                    <a:pt x="87450" y="580656"/>
                  </a:lnTo>
                  <a:lnTo>
                    <a:pt x="78613" y="589762"/>
                  </a:lnTo>
                  <a:lnTo>
                    <a:pt x="79236" y="593353"/>
                  </a:lnTo>
                  <a:lnTo>
                    <a:pt x="81629" y="605794"/>
                  </a:lnTo>
                  <a:lnTo>
                    <a:pt x="84473" y="618183"/>
                  </a:lnTo>
                  <a:lnTo>
                    <a:pt x="87896" y="630478"/>
                  </a:lnTo>
                  <a:lnTo>
                    <a:pt x="51549" y="630478"/>
                  </a:lnTo>
                  <a:lnTo>
                    <a:pt x="47389" y="632735"/>
                  </a:lnTo>
                  <a:lnTo>
                    <a:pt x="35973" y="638355"/>
                  </a:lnTo>
                  <a:lnTo>
                    <a:pt x="24257" y="643298"/>
                  </a:lnTo>
                  <a:lnTo>
                    <a:pt x="12260" y="647549"/>
                  </a:lnTo>
                  <a:lnTo>
                    <a:pt x="0" y="651090"/>
                  </a:lnTo>
                  <a:lnTo>
                    <a:pt x="155" y="675702"/>
                  </a:lnTo>
                  <a:lnTo>
                    <a:pt x="323" y="688375"/>
                  </a:lnTo>
                  <a:lnTo>
                    <a:pt x="520" y="701090"/>
                  </a:lnTo>
                  <a:lnTo>
                    <a:pt x="654" y="701199"/>
                  </a:lnTo>
                  <a:lnTo>
                    <a:pt x="10776" y="709052"/>
                  </a:lnTo>
                  <a:lnTo>
                    <a:pt x="20373" y="717582"/>
                  </a:lnTo>
                  <a:lnTo>
                    <a:pt x="27584" y="728154"/>
                  </a:lnTo>
                  <a:lnTo>
                    <a:pt x="32258" y="736932"/>
                  </a:lnTo>
                  <a:lnTo>
                    <a:pt x="38617" y="747906"/>
                  </a:lnTo>
                  <a:lnTo>
                    <a:pt x="45287" y="758702"/>
                  </a:lnTo>
                  <a:lnTo>
                    <a:pt x="52126" y="769402"/>
                  </a:lnTo>
                  <a:lnTo>
                    <a:pt x="58993" y="780093"/>
                  </a:lnTo>
                  <a:lnTo>
                    <a:pt x="65748" y="790860"/>
                  </a:lnTo>
                  <a:lnTo>
                    <a:pt x="72250" y="801789"/>
                  </a:lnTo>
                  <a:lnTo>
                    <a:pt x="78359" y="812965"/>
                  </a:lnTo>
                  <a:lnTo>
                    <a:pt x="83166" y="812824"/>
                  </a:lnTo>
                  <a:lnTo>
                    <a:pt x="95683" y="812223"/>
                  </a:lnTo>
                  <a:lnTo>
                    <a:pt x="108318" y="811505"/>
                  </a:lnTo>
                  <a:lnTo>
                    <a:pt x="120997" y="810951"/>
                  </a:lnTo>
                  <a:lnTo>
                    <a:pt x="133647" y="810840"/>
                  </a:lnTo>
                  <a:lnTo>
                    <a:pt x="146196" y="811453"/>
                  </a:lnTo>
                  <a:lnTo>
                    <a:pt x="158569" y="813071"/>
                  </a:lnTo>
                  <a:lnTo>
                    <a:pt x="170694" y="815975"/>
                  </a:lnTo>
                  <a:lnTo>
                    <a:pt x="182499" y="820445"/>
                  </a:lnTo>
                  <a:lnTo>
                    <a:pt x="193197" y="831312"/>
                  </a:lnTo>
                  <a:lnTo>
                    <a:pt x="201301" y="841766"/>
                  </a:lnTo>
                  <a:lnTo>
                    <a:pt x="209395" y="852206"/>
                  </a:lnTo>
                  <a:lnTo>
                    <a:pt x="218271" y="861514"/>
                  </a:lnTo>
                  <a:lnTo>
                    <a:pt x="228718" y="868572"/>
                  </a:lnTo>
                  <a:lnTo>
                    <a:pt x="241528" y="872261"/>
                  </a:lnTo>
                  <a:lnTo>
                    <a:pt x="242487" y="872639"/>
                  </a:lnTo>
                  <a:lnTo>
                    <a:pt x="254435" y="874874"/>
                  </a:lnTo>
                  <a:lnTo>
                    <a:pt x="264601" y="872472"/>
                  </a:lnTo>
                  <a:lnTo>
                    <a:pt x="273337" y="866558"/>
                  </a:lnTo>
                  <a:lnTo>
                    <a:pt x="280998" y="858254"/>
                  </a:lnTo>
                  <a:lnTo>
                    <a:pt x="287937" y="848684"/>
                  </a:lnTo>
                  <a:lnTo>
                    <a:pt x="294508" y="838970"/>
                  </a:lnTo>
                  <a:lnTo>
                    <a:pt x="301066" y="830237"/>
                  </a:lnTo>
                  <a:lnTo>
                    <a:pt x="310284" y="825760"/>
                  </a:lnTo>
                  <a:lnTo>
                    <a:pt x="321793" y="821394"/>
                  </a:lnTo>
                  <a:lnTo>
                    <a:pt x="333676" y="818132"/>
                  </a:lnTo>
                  <a:lnTo>
                    <a:pt x="345820" y="815974"/>
                  </a:lnTo>
                  <a:lnTo>
                    <a:pt x="358116" y="814922"/>
                  </a:lnTo>
                  <a:lnTo>
                    <a:pt x="370452" y="814975"/>
                  </a:lnTo>
                  <a:lnTo>
                    <a:pt x="382718" y="816134"/>
                  </a:lnTo>
                  <a:lnTo>
                    <a:pt x="394802" y="818400"/>
                  </a:lnTo>
                  <a:lnTo>
                    <a:pt x="406595" y="821774"/>
                  </a:lnTo>
                  <a:lnTo>
                    <a:pt x="417984" y="826255"/>
                  </a:lnTo>
                  <a:lnTo>
                    <a:pt x="428860" y="831845"/>
                  </a:lnTo>
                  <a:lnTo>
                    <a:pt x="439111" y="838544"/>
                  </a:lnTo>
                  <a:lnTo>
                    <a:pt x="448627" y="846352"/>
                  </a:lnTo>
                  <a:lnTo>
                    <a:pt x="457297" y="855271"/>
                  </a:lnTo>
                  <a:lnTo>
                    <a:pt x="465010" y="865301"/>
                  </a:lnTo>
                  <a:lnTo>
                    <a:pt x="468447" y="874313"/>
                  </a:lnTo>
                  <a:lnTo>
                    <a:pt x="471602" y="886521"/>
                  </a:lnTo>
                  <a:lnTo>
                    <a:pt x="473694" y="899000"/>
                  </a:lnTo>
                  <a:lnTo>
                    <a:pt x="475256" y="911613"/>
                  </a:lnTo>
                  <a:lnTo>
                    <a:pt x="476823" y="924222"/>
                  </a:lnTo>
                  <a:lnTo>
                    <a:pt x="478929" y="936688"/>
                  </a:lnTo>
                  <a:lnTo>
                    <a:pt x="487820" y="943819"/>
                  </a:lnTo>
                  <a:lnTo>
                    <a:pt x="496570" y="953009"/>
                  </a:lnTo>
                  <a:lnTo>
                    <a:pt x="504385" y="963024"/>
                  </a:lnTo>
                  <a:lnTo>
                    <a:pt x="511718" y="973470"/>
                  </a:lnTo>
                  <a:lnTo>
                    <a:pt x="519025" y="983954"/>
                  </a:lnTo>
                  <a:lnTo>
                    <a:pt x="526761" y="994083"/>
                  </a:lnTo>
                  <a:lnTo>
                    <a:pt x="535381" y="1003465"/>
                  </a:lnTo>
                  <a:lnTo>
                    <a:pt x="539982" y="1008290"/>
                  </a:lnTo>
                  <a:lnTo>
                    <a:pt x="549315" y="1017263"/>
                  </a:lnTo>
                  <a:lnTo>
                    <a:pt x="558826" y="1026208"/>
                  </a:lnTo>
                  <a:lnTo>
                    <a:pt x="567888" y="1035484"/>
                  </a:lnTo>
                  <a:lnTo>
                    <a:pt x="575880" y="1045454"/>
                  </a:lnTo>
                  <a:lnTo>
                    <a:pt x="582177" y="1056479"/>
                  </a:lnTo>
                  <a:lnTo>
                    <a:pt x="586155" y="1068920"/>
                  </a:lnTo>
                  <a:lnTo>
                    <a:pt x="589515" y="1080821"/>
                  </a:lnTo>
                  <a:lnTo>
                    <a:pt x="594767" y="1092446"/>
                  </a:lnTo>
                  <a:lnTo>
                    <a:pt x="601411" y="1103261"/>
                  </a:lnTo>
                  <a:lnTo>
                    <a:pt x="609094" y="1113465"/>
                  </a:lnTo>
                  <a:lnTo>
                    <a:pt x="617461" y="1123261"/>
                  </a:lnTo>
                  <a:lnTo>
                    <a:pt x="626156" y="1132847"/>
                  </a:lnTo>
                  <a:lnTo>
                    <a:pt x="634826" y="1142425"/>
                  </a:lnTo>
                  <a:lnTo>
                    <a:pt x="643115" y="1152194"/>
                  </a:lnTo>
                  <a:lnTo>
                    <a:pt x="643053" y="1152401"/>
                  </a:lnTo>
                  <a:lnTo>
                    <a:pt x="639411" y="1164556"/>
                  </a:lnTo>
                  <a:lnTo>
                    <a:pt x="635756" y="1176709"/>
                  </a:lnTo>
                  <a:lnTo>
                    <a:pt x="632004" y="1188832"/>
                  </a:lnTo>
                  <a:lnTo>
                    <a:pt x="628071" y="1200899"/>
                  </a:lnTo>
                  <a:lnTo>
                    <a:pt x="623871" y="1212883"/>
                  </a:lnTo>
                  <a:lnTo>
                    <a:pt x="619322" y="1224757"/>
                  </a:lnTo>
                  <a:lnTo>
                    <a:pt x="614339" y="1236494"/>
                  </a:lnTo>
                  <a:lnTo>
                    <a:pt x="608838" y="1248067"/>
                  </a:lnTo>
                  <a:lnTo>
                    <a:pt x="608228" y="1249181"/>
                  </a:lnTo>
                  <a:lnTo>
                    <a:pt x="603963" y="1260436"/>
                  </a:lnTo>
                  <a:lnTo>
                    <a:pt x="602345" y="1272047"/>
                  </a:lnTo>
                  <a:lnTo>
                    <a:pt x="602575" y="1283918"/>
                  </a:lnTo>
                  <a:lnTo>
                    <a:pt x="603855" y="1295955"/>
                  </a:lnTo>
                  <a:lnTo>
                    <a:pt x="605386" y="1308061"/>
                  </a:lnTo>
                  <a:lnTo>
                    <a:pt x="606369" y="1320142"/>
                  </a:lnTo>
                  <a:lnTo>
                    <a:pt x="606005" y="1332102"/>
                  </a:lnTo>
                  <a:lnTo>
                    <a:pt x="611956" y="1338357"/>
                  </a:lnTo>
                  <a:lnTo>
                    <a:pt x="620792" y="1347439"/>
                  </a:lnTo>
                  <a:lnTo>
                    <a:pt x="629716" y="1356575"/>
                  </a:lnTo>
                  <a:lnTo>
                    <a:pt x="628314" y="1364722"/>
                  </a:lnTo>
                  <a:lnTo>
                    <a:pt x="626085" y="1377222"/>
                  </a:lnTo>
                  <a:lnTo>
                    <a:pt x="623791" y="1389716"/>
                  </a:lnTo>
                  <a:lnTo>
                    <a:pt x="621461" y="1402206"/>
                  </a:lnTo>
                  <a:lnTo>
                    <a:pt x="618208" y="1405138"/>
                  </a:lnTo>
                  <a:lnTo>
                    <a:pt x="607593" y="1412731"/>
                  </a:lnTo>
                  <a:lnTo>
                    <a:pt x="598366" y="1421292"/>
                  </a:lnTo>
                  <a:lnTo>
                    <a:pt x="595172" y="1433144"/>
                  </a:lnTo>
                  <a:lnTo>
                    <a:pt x="595083" y="1435736"/>
                  </a:lnTo>
                  <a:lnTo>
                    <a:pt x="595700" y="1448802"/>
                  </a:lnTo>
                  <a:lnTo>
                    <a:pt x="597963" y="1461248"/>
                  </a:lnTo>
                  <a:lnTo>
                    <a:pt x="601651" y="1473156"/>
                  </a:lnTo>
                  <a:lnTo>
                    <a:pt x="606541" y="1484611"/>
                  </a:lnTo>
                  <a:lnTo>
                    <a:pt x="612413" y="1495696"/>
                  </a:lnTo>
                  <a:lnTo>
                    <a:pt x="619045" y="1506495"/>
                  </a:lnTo>
                  <a:lnTo>
                    <a:pt x="626215" y="1517091"/>
                  </a:lnTo>
                  <a:lnTo>
                    <a:pt x="633702" y="1527568"/>
                  </a:lnTo>
                  <a:lnTo>
                    <a:pt x="641283" y="1538010"/>
                  </a:lnTo>
                  <a:lnTo>
                    <a:pt x="648737" y="1548500"/>
                  </a:lnTo>
                  <a:lnTo>
                    <a:pt x="655842" y="1559123"/>
                  </a:lnTo>
                  <a:lnTo>
                    <a:pt x="662378" y="1569961"/>
                  </a:lnTo>
                  <a:lnTo>
                    <a:pt x="668121" y="1581099"/>
                  </a:lnTo>
                  <a:lnTo>
                    <a:pt x="672988" y="1589131"/>
                  </a:lnTo>
                  <a:lnTo>
                    <a:pt x="681913" y="1595703"/>
                  </a:lnTo>
                  <a:lnTo>
                    <a:pt x="692808" y="1599763"/>
                  </a:lnTo>
                  <a:lnTo>
                    <a:pt x="704476" y="1602954"/>
                  </a:lnTo>
                  <a:lnTo>
                    <a:pt x="715721" y="1606921"/>
                  </a:lnTo>
                  <a:lnTo>
                    <a:pt x="725347" y="1613306"/>
                  </a:lnTo>
                  <a:lnTo>
                    <a:pt x="729062" y="1616770"/>
                  </a:lnTo>
                  <a:lnTo>
                    <a:pt x="738470" y="1625385"/>
                  </a:lnTo>
                  <a:lnTo>
                    <a:pt x="748061" y="1633789"/>
                  </a:lnTo>
                  <a:lnTo>
                    <a:pt x="757911" y="1641857"/>
                  </a:lnTo>
                  <a:lnTo>
                    <a:pt x="768097" y="1649465"/>
                  </a:lnTo>
                  <a:lnTo>
                    <a:pt x="778697" y="1656491"/>
                  </a:lnTo>
                  <a:lnTo>
                    <a:pt x="789787" y="1662810"/>
                  </a:lnTo>
                  <a:lnTo>
                    <a:pt x="791093" y="1657017"/>
                  </a:lnTo>
                  <a:lnTo>
                    <a:pt x="794263" y="1644638"/>
                  </a:lnTo>
                  <a:lnTo>
                    <a:pt x="797851" y="1632410"/>
                  </a:lnTo>
                  <a:lnTo>
                    <a:pt x="801781" y="1620306"/>
                  </a:lnTo>
                  <a:lnTo>
                    <a:pt x="805977" y="1608302"/>
                  </a:lnTo>
                  <a:lnTo>
                    <a:pt x="810363" y="1596371"/>
                  </a:lnTo>
                  <a:lnTo>
                    <a:pt x="814864" y="1584489"/>
                  </a:lnTo>
                  <a:lnTo>
                    <a:pt x="819404" y="1572629"/>
                  </a:lnTo>
                  <a:lnTo>
                    <a:pt x="823907" y="1560766"/>
                  </a:lnTo>
                  <a:lnTo>
                    <a:pt x="828297" y="1548874"/>
                  </a:lnTo>
                  <a:lnTo>
                    <a:pt x="832498" y="1536927"/>
                  </a:lnTo>
                  <a:lnTo>
                    <a:pt x="836434" y="1524901"/>
                  </a:lnTo>
                  <a:lnTo>
                    <a:pt x="836376" y="1522428"/>
                  </a:lnTo>
                  <a:lnTo>
                    <a:pt x="835677" y="1510744"/>
                  </a:lnTo>
                  <a:lnTo>
                    <a:pt x="834391" y="1498891"/>
                  </a:lnTo>
                  <a:lnTo>
                    <a:pt x="832673" y="1486902"/>
                  </a:lnTo>
                  <a:lnTo>
                    <a:pt x="830679" y="1474811"/>
                  </a:lnTo>
                  <a:lnTo>
                    <a:pt x="828564" y="1462652"/>
                  </a:lnTo>
                  <a:lnTo>
                    <a:pt x="826484" y="1450460"/>
                  </a:lnTo>
                  <a:lnTo>
                    <a:pt x="824595" y="1438267"/>
                  </a:lnTo>
                  <a:lnTo>
                    <a:pt x="823052" y="1426109"/>
                  </a:lnTo>
                  <a:lnTo>
                    <a:pt x="822011" y="1414019"/>
                  </a:lnTo>
                  <a:lnTo>
                    <a:pt x="821628" y="1402031"/>
                  </a:lnTo>
                  <a:lnTo>
                    <a:pt x="822059" y="1390180"/>
                  </a:lnTo>
                  <a:lnTo>
                    <a:pt x="823458" y="1378499"/>
                  </a:lnTo>
                  <a:lnTo>
                    <a:pt x="825981" y="1367022"/>
                  </a:lnTo>
                  <a:lnTo>
                    <a:pt x="829786" y="1355784"/>
                  </a:lnTo>
                  <a:lnTo>
                    <a:pt x="835026" y="1344819"/>
                  </a:lnTo>
                  <a:lnTo>
                    <a:pt x="841857" y="1334160"/>
                  </a:lnTo>
                  <a:lnTo>
                    <a:pt x="848242" y="1325312"/>
                  </a:lnTo>
                  <a:lnTo>
                    <a:pt x="855519" y="1314154"/>
                  </a:lnTo>
                  <a:lnTo>
                    <a:pt x="862907" y="1302775"/>
                  </a:lnTo>
                  <a:lnTo>
                    <a:pt x="870764" y="1291826"/>
                  </a:lnTo>
                  <a:lnTo>
                    <a:pt x="879448" y="1281956"/>
                  </a:lnTo>
                  <a:lnTo>
                    <a:pt x="889315" y="1273818"/>
                  </a:lnTo>
                  <a:lnTo>
                    <a:pt x="900724" y="1268062"/>
                  </a:lnTo>
                  <a:lnTo>
                    <a:pt x="914031" y="1265339"/>
                  </a:lnTo>
                  <a:lnTo>
                    <a:pt x="923800" y="1265608"/>
                  </a:lnTo>
                  <a:lnTo>
                    <a:pt x="936305" y="1267938"/>
                  </a:lnTo>
                  <a:lnTo>
                    <a:pt x="948048" y="1272173"/>
                  </a:lnTo>
                  <a:lnTo>
                    <a:pt x="959188" y="1277922"/>
                  </a:lnTo>
                  <a:lnTo>
                    <a:pt x="969884" y="1284793"/>
                  </a:lnTo>
                  <a:lnTo>
                    <a:pt x="980296" y="1292394"/>
                  </a:lnTo>
                  <a:lnTo>
                    <a:pt x="990584" y="1300333"/>
                  </a:lnTo>
                  <a:lnTo>
                    <a:pt x="1000907" y="1308219"/>
                  </a:lnTo>
                  <a:lnTo>
                    <a:pt x="1011425" y="1315659"/>
                  </a:lnTo>
                  <a:lnTo>
                    <a:pt x="1022297" y="1322262"/>
                  </a:lnTo>
                  <a:lnTo>
                    <a:pt x="1033683" y="1327636"/>
                  </a:lnTo>
                  <a:lnTo>
                    <a:pt x="1045742" y="1331390"/>
                  </a:lnTo>
                  <a:lnTo>
                    <a:pt x="1058633" y="1333131"/>
                  </a:lnTo>
                  <a:lnTo>
                    <a:pt x="1059199" y="1333170"/>
                  </a:lnTo>
                  <a:lnTo>
                    <a:pt x="1071922" y="1334055"/>
                  </a:lnTo>
                  <a:lnTo>
                    <a:pt x="1084724" y="1335084"/>
                  </a:lnTo>
                  <a:lnTo>
                    <a:pt x="1097536" y="1336399"/>
                  </a:lnTo>
                  <a:lnTo>
                    <a:pt x="1110289" y="1338139"/>
                  </a:lnTo>
                  <a:lnTo>
                    <a:pt x="1122913" y="1340444"/>
                  </a:lnTo>
                  <a:lnTo>
                    <a:pt x="1135340" y="1343455"/>
                  </a:lnTo>
                  <a:lnTo>
                    <a:pt x="1147501" y="1347312"/>
                  </a:lnTo>
                  <a:lnTo>
                    <a:pt x="1159327" y="1352155"/>
                  </a:lnTo>
                  <a:lnTo>
                    <a:pt x="1170749" y="1358125"/>
                  </a:lnTo>
                  <a:lnTo>
                    <a:pt x="1179053" y="1364326"/>
                  </a:lnTo>
                  <a:lnTo>
                    <a:pt x="1187403" y="1373940"/>
                  </a:lnTo>
                  <a:lnTo>
                    <a:pt x="1193898" y="1385000"/>
                  </a:lnTo>
                  <a:lnTo>
                    <a:pt x="1199152" y="1396949"/>
                  </a:lnTo>
                  <a:lnTo>
                    <a:pt x="1203779" y="1409229"/>
                  </a:lnTo>
                  <a:lnTo>
                    <a:pt x="1208392" y="1421282"/>
                  </a:lnTo>
                  <a:lnTo>
                    <a:pt x="1211835" y="1419059"/>
                  </a:lnTo>
                  <a:lnTo>
                    <a:pt x="1222695" y="1412326"/>
                  </a:lnTo>
                  <a:lnTo>
                    <a:pt x="1233813" y="1406136"/>
                  </a:lnTo>
                  <a:lnTo>
                    <a:pt x="1245324" y="1400779"/>
                  </a:lnTo>
                  <a:lnTo>
                    <a:pt x="1257363" y="1396542"/>
                  </a:lnTo>
                  <a:lnTo>
                    <a:pt x="1265464" y="1393763"/>
                  </a:lnTo>
                  <a:lnTo>
                    <a:pt x="1278608" y="1388912"/>
                  </a:lnTo>
                  <a:lnTo>
                    <a:pt x="1290567" y="1382340"/>
                  </a:lnTo>
                  <a:lnTo>
                    <a:pt x="1299226" y="1372830"/>
                  </a:lnTo>
                  <a:lnTo>
                    <a:pt x="1302473" y="1359166"/>
                  </a:lnTo>
                  <a:lnTo>
                    <a:pt x="1295536" y="1353060"/>
                  </a:lnTo>
                  <a:lnTo>
                    <a:pt x="1284714" y="1345798"/>
                  </a:lnTo>
                  <a:lnTo>
                    <a:pt x="1273257" y="1339133"/>
                  </a:lnTo>
                  <a:lnTo>
                    <a:pt x="1262064" y="1332240"/>
                  </a:lnTo>
                  <a:lnTo>
                    <a:pt x="1252034" y="1324295"/>
                  </a:lnTo>
                  <a:lnTo>
                    <a:pt x="1244067" y="1314474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400" b="1">
                <a:solidFill>
                  <a:srgbClr val="FFFF99"/>
                </a:solidFill>
              </a:endParaRPr>
            </a:p>
          </p:txBody>
        </p:sp>
        <p:sp>
          <p:nvSpPr>
            <p:cNvPr id="54" name="object 23"/>
            <p:cNvSpPr txBox="1"/>
            <p:nvPr/>
          </p:nvSpPr>
          <p:spPr>
            <a:xfrm>
              <a:off x="3972301" y="3148563"/>
              <a:ext cx="384007" cy="18153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b="1" baseline="8050" dirty="0">
                  <a:solidFill>
                    <a:srgbClr val="FFFF99"/>
                  </a:solidFill>
                  <a:latin typeface="B Roya"/>
                  <a:cs typeface="B Roya"/>
                </a:rPr>
                <a:t>ﻥﺎﻬﻔﺻﺍ</a:t>
              </a:r>
              <a:endParaRPr sz="12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31" name="object 78"/>
            <p:cNvSpPr/>
            <p:nvPr/>
          </p:nvSpPr>
          <p:spPr>
            <a:xfrm>
              <a:off x="3423329" y="4353188"/>
              <a:ext cx="861383" cy="1153695"/>
            </a:xfrm>
            <a:custGeom>
              <a:avLst/>
              <a:gdLst/>
              <a:ahLst/>
              <a:cxnLst/>
              <a:rect l="l" t="t" r="r" b="b"/>
              <a:pathLst>
                <a:path w="1077963" h="1364189">
                  <a:moveTo>
                    <a:pt x="274017" y="612123"/>
                  </a:moveTo>
                  <a:lnTo>
                    <a:pt x="278383" y="625171"/>
                  </a:lnTo>
                  <a:lnTo>
                    <a:pt x="285156" y="636419"/>
                  </a:lnTo>
                  <a:lnTo>
                    <a:pt x="293926" y="646036"/>
                  </a:lnTo>
                  <a:lnTo>
                    <a:pt x="304280" y="654192"/>
                  </a:lnTo>
                  <a:lnTo>
                    <a:pt x="315810" y="661055"/>
                  </a:lnTo>
                  <a:lnTo>
                    <a:pt x="328105" y="666795"/>
                  </a:lnTo>
                  <a:lnTo>
                    <a:pt x="340753" y="671582"/>
                  </a:lnTo>
                  <a:lnTo>
                    <a:pt x="348180" y="676481"/>
                  </a:lnTo>
                  <a:lnTo>
                    <a:pt x="357398" y="685216"/>
                  </a:lnTo>
                  <a:lnTo>
                    <a:pt x="364316" y="695248"/>
                  </a:lnTo>
                  <a:lnTo>
                    <a:pt x="369263" y="706347"/>
                  </a:lnTo>
                  <a:lnTo>
                    <a:pt x="372573" y="718282"/>
                  </a:lnTo>
                  <a:lnTo>
                    <a:pt x="374576" y="730822"/>
                  </a:lnTo>
                  <a:lnTo>
                    <a:pt x="375603" y="743738"/>
                  </a:lnTo>
                  <a:lnTo>
                    <a:pt x="375985" y="756798"/>
                  </a:lnTo>
                  <a:lnTo>
                    <a:pt x="376143" y="782431"/>
                  </a:lnTo>
                  <a:lnTo>
                    <a:pt x="376580" y="794543"/>
                  </a:lnTo>
                  <a:lnTo>
                    <a:pt x="380644" y="805617"/>
                  </a:lnTo>
                  <a:lnTo>
                    <a:pt x="385481" y="817406"/>
                  </a:lnTo>
                  <a:lnTo>
                    <a:pt x="390726" y="828996"/>
                  </a:lnTo>
                  <a:lnTo>
                    <a:pt x="396338" y="840406"/>
                  </a:lnTo>
                  <a:lnTo>
                    <a:pt x="402274" y="851654"/>
                  </a:lnTo>
                  <a:lnTo>
                    <a:pt x="408492" y="862756"/>
                  </a:lnTo>
                  <a:lnTo>
                    <a:pt x="414949" y="873730"/>
                  </a:lnTo>
                  <a:lnTo>
                    <a:pt x="421602" y="884595"/>
                  </a:lnTo>
                  <a:lnTo>
                    <a:pt x="428409" y="895367"/>
                  </a:lnTo>
                  <a:lnTo>
                    <a:pt x="435328" y="906065"/>
                  </a:lnTo>
                  <a:lnTo>
                    <a:pt x="442315" y="916705"/>
                  </a:lnTo>
                  <a:lnTo>
                    <a:pt x="447408" y="925301"/>
                  </a:lnTo>
                  <a:lnTo>
                    <a:pt x="450553" y="936645"/>
                  </a:lnTo>
                  <a:lnTo>
                    <a:pt x="451290" y="948541"/>
                  </a:lnTo>
                  <a:lnTo>
                    <a:pt x="450770" y="960736"/>
                  </a:lnTo>
                  <a:lnTo>
                    <a:pt x="450146" y="972979"/>
                  </a:lnTo>
                  <a:lnTo>
                    <a:pt x="450570" y="985018"/>
                  </a:lnTo>
                  <a:lnTo>
                    <a:pt x="456293" y="993159"/>
                  </a:lnTo>
                  <a:lnTo>
                    <a:pt x="463559" y="1003642"/>
                  </a:lnTo>
                  <a:lnTo>
                    <a:pt x="470954" y="1014062"/>
                  </a:lnTo>
                  <a:lnTo>
                    <a:pt x="478653" y="1024225"/>
                  </a:lnTo>
                  <a:lnTo>
                    <a:pt x="486833" y="1033938"/>
                  </a:lnTo>
                  <a:lnTo>
                    <a:pt x="495668" y="1043006"/>
                  </a:lnTo>
                  <a:lnTo>
                    <a:pt x="507204" y="1048849"/>
                  </a:lnTo>
                  <a:lnTo>
                    <a:pt x="518420" y="1055133"/>
                  </a:lnTo>
                  <a:lnTo>
                    <a:pt x="529234" y="1061989"/>
                  </a:lnTo>
                  <a:lnTo>
                    <a:pt x="539524" y="1069531"/>
                  </a:lnTo>
                  <a:lnTo>
                    <a:pt x="549168" y="1077872"/>
                  </a:lnTo>
                  <a:lnTo>
                    <a:pt x="558047" y="1087124"/>
                  </a:lnTo>
                  <a:lnTo>
                    <a:pt x="566039" y="1097400"/>
                  </a:lnTo>
                  <a:lnTo>
                    <a:pt x="576936" y="1097758"/>
                  </a:lnTo>
                  <a:lnTo>
                    <a:pt x="589641" y="1098242"/>
                  </a:lnTo>
                  <a:lnTo>
                    <a:pt x="602340" y="1098820"/>
                  </a:lnTo>
                  <a:lnTo>
                    <a:pt x="615031" y="1099519"/>
                  </a:lnTo>
                  <a:lnTo>
                    <a:pt x="627709" y="1100366"/>
                  </a:lnTo>
                  <a:lnTo>
                    <a:pt x="640371" y="1101385"/>
                  </a:lnTo>
                  <a:lnTo>
                    <a:pt x="653015" y="1102604"/>
                  </a:lnTo>
                  <a:lnTo>
                    <a:pt x="665637" y="1104047"/>
                  </a:lnTo>
                  <a:lnTo>
                    <a:pt x="678234" y="1105742"/>
                  </a:lnTo>
                  <a:lnTo>
                    <a:pt x="690803" y="1107713"/>
                  </a:lnTo>
                  <a:lnTo>
                    <a:pt x="691432" y="1107818"/>
                  </a:lnTo>
                  <a:lnTo>
                    <a:pt x="703637" y="1109126"/>
                  </a:lnTo>
                  <a:lnTo>
                    <a:pt x="716179" y="1109750"/>
                  </a:lnTo>
                  <a:lnTo>
                    <a:pt x="728696" y="1110605"/>
                  </a:lnTo>
                  <a:lnTo>
                    <a:pt x="740823" y="1112604"/>
                  </a:lnTo>
                  <a:lnTo>
                    <a:pt x="752198" y="1116661"/>
                  </a:lnTo>
                  <a:lnTo>
                    <a:pt x="762457" y="1123689"/>
                  </a:lnTo>
                  <a:lnTo>
                    <a:pt x="764975" y="1125965"/>
                  </a:lnTo>
                  <a:lnTo>
                    <a:pt x="774309" y="1134745"/>
                  </a:lnTo>
                  <a:lnTo>
                    <a:pt x="783623" y="1143764"/>
                  </a:lnTo>
                  <a:lnTo>
                    <a:pt x="793042" y="1152755"/>
                  </a:lnTo>
                  <a:lnTo>
                    <a:pt x="802693" y="1161453"/>
                  </a:lnTo>
                  <a:lnTo>
                    <a:pt x="812702" y="1169591"/>
                  </a:lnTo>
                  <a:lnTo>
                    <a:pt x="823196" y="1176904"/>
                  </a:lnTo>
                  <a:lnTo>
                    <a:pt x="834301" y="1183125"/>
                  </a:lnTo>
                  <a:lnTo>
                    <a:pt x="846144" y="1187988"/>
                  </a:lnTo>
                  <a:lnTo>
                    <a:pt x="858850" y="1191228"/>
                  </a:lnTo>
                  <a:lnTo>
                    <a:pt x="862470" y="1191974"/>
                  </a:lnTo>
                  <a:lnTo>
                    <a:pt x="874879" y="1194917"/>
                  </a:lnTo>
                  <a:lnTo>
                    <a:pt x="887104" y="1198505"/>
                  </a:lnTo>
                  <a:lnTo>
                    <a:pt x="899066" y="1202828"/>
                  </a:lnTo>
                  <a:lnTo>
                    <a:pt x="910691" y="1207979"/>
                  </a:lnTo>
                  <a:lnTo>
                    <a:pt x="915356" y="1211784"/>
                  </a:lnTo>
                  <a:lnTo>
                    <a:pt x="926077" y="1220826"/>
                  </a:lnTo>
                  <a:lnTo>
                    <a:pt x="936245" y="1229962"/>
                  </a:lnTo>
                  <a:lnTo>
                    <a:pt x="945067" y="1238710"/>
                  </a:lnTo>
                  <a:lnTo>
                    <a:pt x="951750" y="1246587"/>
                  </a:lnTo>
                  <a:lnTo>
                    <a:pt x="951964" y="1246876"/>
                  </a:lnTo>
                  <a:lnTo>
                    <a:pt x="960146" y="1256894"/>
                  </a:lnTo>
                  <a:lnTo>
                    <a:pt x="968987" y="1266087"/>
                  </a:lnTo>
                  <a:lnTo>
                    <a:pt x="978306" y="1274685"/>
                  </a:lnTo>
                  <a:lnTo>
                    <a:pt x="987923" y="1282921"/>
                  </a:lnTo>
                  <a:lnTo>
                    <a:pt x="997656" y="1291025"/>
                  </a:lnTo>
                  <a:lnTo>
                    <a:pt x="1007325" y="1299229"/>
                  </a:lnTo>
                  <a:lnTo>
                    <a:pt x="1008219" y="1305026"/>
                  </a:lnTo>
                  <a:lnTo>
                    <a:pt x="1004883" y="1314999"/>
                  </a:lnTo>
                  <a:lnTo>
                    <a:pt x="995888" y="1320553"/>
                  </a:lnTo>
                  <a:lnTo>
                    <a:pt x="983781" y="1322989"/>
                  </a:lnTo>
                  <a:lnTo>
                    <a:pt x="971111" y="1323609"/>
                  </a:lnTo>
                  <a:lnTo>
                    <a:pt x="960424" y="1323714"/>
                  </a:lnTo>
                  <a:lnTo>
                    <a:pt x="961478" y="1324079"/>
                  </a:lnTo>
                  <a:lnTo>
                    <a:pt x="974791" y="1328675"/>
                  </a:lnTo>
                  <a:lnTo>
                    <a:pt x="986813" y="1332987"/>
                  </a:lnTo>
                  <a:lnTo>
                    <a:pt x="997918" y="1337412"/>
                  </a:lnTo>
                  <a:lnTo>
                    <a:pt x="1008480" y="1342348"/>
                  </a:lnTo>
                  <a:lnTo>
                    <a:pt x="1018871" y="1348191"/>
                  </a:lnTo>
                  <a:lnTo>
                    <a:pt x="1029466" y="1355339"/>
                  </a:lnTo>
                  <a:lnTo>
                    <a:pt x="1040638" y="1364189"/>
                  </a:lnTo>
                  <a:lnTo>
                    <a:pt x="1042963" y="1362776"/>
                  </a:lnTo>
                  <a:lnTo>
                    <a:pt x="1052986" y="1355729"/>
                  </a:lnTo>
                  <a:lnTo>
                    <a:pt x="1062045" y="1347479"/>
                  </a:lnTo>
                  <a:lnTo>
                    <a:pt x="1070313" y="1337627"/>
                  </a:lnTo>
                  <a:lnTo>
                    <a:pt x="1077963" y="1325772"/>
                  </a:lnTo>
                  <a:lnTo>
                    <a:pt x="1076465" y="1324718"/>
                  </a:lnTo>
                  <a:lnTo>
                    <a:pt x="1066108" y="1317366"/>
                  </a:lnTo>
                  <a:lnTo>
                    <a:pt x="1055804" y="1309934"/>
                  </a:lnTo>
                  <a:lnTo>
                    <a:pt x="1045547" y="1302433"/>
                  </a:lnTo>
                  <a:lnTo>
                    <a:pt x="1035333" y="1294872"/>
                  </a:lnTo>
                  <a:lnTo>
                    <a:pt x="1025155" y="1287260"/>
                  </a:lnTo>
                  <a:lnTo>
                    <a:pt x="1015008" y="1279608"/>
                  </a:lnTo>
                  <a:lnTo>
                    <a:pt x="1004887" y="1271925"/>
                  </a:lnTo>
                  <a:lnTo>
                    <a:pt x="994786" y="1264221"/>
                  </a:lnTo>
                  <a:lnTo>
                    <a:pt x="984698" y="1256504"/>
                  </a:lnTo>
                  <a:lnTo>
                    <a:pt x="974620" y="1248786"/>
                  </a:lnTo>
                  <a:lnTo>
                    <a:pt x="964545" y="1241074"/>
                  </a:lnTo>
                  <a:lnTo>
                    <a:pt x="954468" y="1233379"/>
                  </a:lnTo>
                  <a:lnTo>
                    <a:pt x="949775" y="1229744"/>
                  </a:lnTo>
                  <a:lnTo>
                    <a:pt x="940098" y="1221633"/>
                  </a:lnTo>
                  <a:lnTo>
                    <a:pt x="930460" y="1212099"/>
                  </a:lnTo>
                  <a:lnTo>
                    <a:pt x="922528" y="1201655"/>
                  </a:lnTo>
                  <a:lnTo>
                    <a:pt x="918983" y="1192293"/>
                  </a:lnTo>
                  <a:lnTo>
                    <a:pt x="915071" y="1180196"/>
                  </a:lnTo>
                  <a:lnTo>
                    <a:pt x="911648" y="1167945"/>
                  </a:lnTo>
                  <a:lnTo>
                    <a:pt x="908527" y="1155615"/>
                  </a:lnTo>
                  <a:lnTo>
                    <a:pt x="905522" y="1143285"/>
                  </a:lnTo>
                  <a:lnTo>
                    <a:pt x="903535" y="1135972"/>
                  </a:lnTo>
                  <a:lnTo>
                    <a:pt x="897794" y="1124624"/>
                  </a:lnTo>
                  <a:lnTo>
                    <a:pt x="889923" y="1114589"/>
                  </a:lnTo>
                  <a:lnTo>
                    <a:pt x="880817" y="1105339"/>
                  </a:lnTo>
                  <a:lnTo>
                    <a:pt x="871367" y="1096347"/>
                  </a:lnTo>
                  <a:lnTo>
                    <a:pt x="862469" y="1087088"/>
                  </a:lnTo>
                  <a:lnTo>
                    <a:pt x="862313" y="1079698"/>
                  </a:lnTo>
                  <a:lnTo>
                    <a:pt x="862165" y="1066929"/>
                  </a:lnTo>
                  <a:lnTo>
                    <a:pt x="861578" y="1054133"/>
                  </a:lnTo>
                  <a:lnTo>
                    <a:pt x="859869" y="1041578"/>
                  </a:lnTo>
                  <a:lnTo>
                    <a:pt x="856355" y="1029529"/>
                  </a:lnTo>
                  <a:lnTo>
                    <a:pt x="850353" y="1018254"/>
                  </a:lnTo>
                  <a:lnTo>
                    <a:pt x="839507" y="1009207"/>
                  </a:lnTo>
                  <a:lnTo>
                    <a:pt x="828637" y="1002120"/>
                  </a:lnTo>
                  <a:lnTo>
                    <a:pt x="817614" y="995251"/>
                  </a:lnTo>
                  <a:lnTo>
                    <a:pt x="807234" y="987778"/>
                  </a:lnTo>
                  <a:lnTo>
                    <a:pt x="798294" y="978879"/>
                  </a:lnTo>
                  <a:lnTo>
                    <a:pt x="791591" y="967733"/>
                  </a:lnTo>
                  <a:lnTo>
                    <a:pt x="786180" y="956124"/>
                  </a:lnTo>
                  <a:lnTo>
                    <a:pt x="780576" y="944721"/>
                  </a:lnTo>
                  <a:lnTo>
                    <a:pt x="774770" y="933421"/>
                  </a:lnTo>
                  <a:lnTo>
                    <a:pt x="768792" y="922210"/>
                  </a:lnTo>
                  <a:lnTo>
                    <a:pt x="762676" y="911071"/>
                  </a:lnTo>
                  <a:lnTo>
                    <a:pt x="756452" y="899992"/>
                  </a:lnTo>
                  <a:lnTo>
                    <a:pt x="750152" y="888956"/>
                  </a:lnTo>
                  <a:lnTo>
                    <a:pt x="743808" y="877950"/>
                  </a:lnTo>
                  <a:lnTo>
                    <a:pt x="737450" y="866959"/>
                  </a:lnTo>
                  <a:lnTo>
                    <a:pt x="737388" y="866759"/>
                  </a:lnTo>
                  <a:lnTo>
                    <a:pt x="733803" y="854506"/>
                  </a:lnTo>
                  <a:lnTo>
                    <a:pt x="730637" y="842167"/>
                  </a:lnTo>
                  <a:lnTo>
                    <a:pt x="727863" y="829747"/>
                  </a:lnTo>
                  <a:lnTo>
                    <a:pt x="725456" y="817257"/>
                  </a:lnTo>
                  <a:lnTo>
                    <a:pt x="723388" y="804704"/>
                  </a:lnTo>
                  <a:lnTo>
                    <a:pt x="721633" y="792095"/>
                  </a:lnTo>
                  <a:lnTo>
                    <a:pt x="720164" y="779441"/>
                  </a:lnTo>
                  <a:lnTo>
                    <a:pt x="718955" y="766748"/>
                  </a:lnTo>
                  <a:lnTo>
                    <a:pt x="717980" y="754025"/>
                  </a:lnTo>
                  <a:lnTo>
                    <a:pt x="717211" y="741279"/>
                  </a:lnTo>
                  <a:lnTo>
                    <a:pt x="716623" y="728521"/>
                  </a:lnTo>
                  <a:lnTo>
                    <a:pt x="716189" y="715756"/>
                  </a:lnTo>
                  <a:lnTo>
                    <a:pt x="715882" y="702995"/>
                  </a:lnTo>
                  <a:lnTo>
                    <a:pt x="715675" y="690244"/>
                  </a:lnTo>
                  <a:lnTo>
                    <a:pt x="715543" y="677513"/>
                  </a:lnTo>
                  <a:lnTo>
                    <a:pt x="711849" y="665669"/>
                  </a:lnTo>
                  <a:lnTo>
                    <a:pt x="707626" y="653644"/>
                  </a:lnTo>
                  <a:lnTo>
                    <a:pt x="702964" y="641748"/>
                  </a:lnTo>
                  <a:lnTo>
                    <a:pt x="697870" y="630009"/>
                  </a:lnTo>
                  <a:lnTo>
                    <a:pt x="692349" y="618453"/>
                  </a:lnTo>
                  <a:lnTo>
                    <a:pt x="686408" y="607106"/>
                  </a:lnTo>
                  <a:lnTo>
                    <a:pt x="680053" y="595996"/>
                  </a:lnTo>
                  <a:lnTo>
                    <a:pt x="673291" y="585148"/>
                  </a:lnTo>
                  <a:lnTo>
                    <a:pt x="666128" y="574588"/>
                  </a:lnTo>
                  <a:lnTo>
                    <a:pt x="658571" y="564343"/>
                  </a:lnTo>
                  <a:lnTo>
                    <a:pt x="655190" y="560180"/>
                  </a:lnTo>
                  <a:lnTo>
                    <a:pt x="647354" y="550120"/>
                  </a:lnTo>
                  <a:lnTo>
                    <a:pt x="639727" y="539842"/>
                  </a:lnTo>
                  <a:lnTo>
                    <a:pt x="632251" y="529405"/>
                  </a:lnTo>
                  <a:lnTo>
                    <a:pt x="624869" y="518867"/>
                  </a:lnTo>
                  <a:lnTo>
                    <a:pt x="617524" y="508285"/>
                  </a:lnTo>
                  <a:lnTo>
                    <a:pt x="610158" y="497719"/>
                  </a:lnTo>
                  <a:lnTo>
                    <a:pt x="602715" y="487226"/>
                  </a:lnTo>
                  <a:lnTo>
                    <a:pt x="595136" y="476865"/>
                  </a:lnTo>
                  <a:lnTo>
                    <a:pt x="587365" y="466693"/>
                  </a:lnTo>
                  <a:lnTo>
                    <a:pt x="579345" y="456769"/>
                  </a:lnTo>
                  <a:lnTo>
                    <a:pt x="571018" y="447152"/>
                  </a:lnTo>
                  <a:lnTo>
                    <a:pt x="562326" y="437898"/>
                  </a:lnTo>
                  <a:lnTo>
                    <a:pt x="553214" y="429067"/>
                  </a:lnTo>
                  <a:lnTo>
                    <a:pt x="543622" y="420716"/>
                  </a:lnTo>
                  <a:lnTo>
                    <a:pt x="533495" y="412904"/>
                  </a:lnTo>
                  <a:lnTo>
                    <a:pt x="522774" y="405689"/>
                  </a:lnTo>
                  <a:lnTo>
                    <a:pt x="511403" y="399129"/>
                  </a:lnTo>
                  <a:lnTo>
                    <a:pt x="509790" y="398250"/>
                  </a:lnTo>
                  <a:lnTo>
                    <a:pt x="498650" y="391309"/>
                  </a:lnTo>
                  <a:lnTo>
                    <a:pt x="488450" y="383465"/>
                  </a:lnTo>
                  <a:lnTo>
                    <a:pt x="479081" y="374826"/>
                  </a:lnTo>
                  <a:lnTo>
                    <a:pt x="470437" y="365501"/>
                  </a:lnTo>
                  <a:lnTo>
                    <a:pt x="462410" y="355599"/>
                  </a:lnTo>
                  <a:lnTo>
                    <a:pt x="454893" y="345229"/>
                  </a:lnTo>
                  <a:lnTo>
                    <a:pt x="447777" y="334499"/>
                  </a:lnTo>
                  <a:lnTo>
                    <a:pt x="440957" y="323519"/>
                  </a:lnTo>
                  <a:lnTo>
                    <a:pt x="434324" y="312397"/>
                  </a:lnTo>
                  <a:lnTo>
                    <a:pt x="427772" y="301241"/>
                  </a:lnTo>
                  <a:lnTo>
                    <a:pt x="421191" y="290162"/>
                  </a:lnTo>
                  <a:lnTo>
                    <a:pt x="414477" y="279266"/>
                  </a:lnTo>
                  <a:lnTo>
                    <a:pt x="406934" y="276018"/>
                  </a:lnTo>
                  <a:lnTo>
                    <a:pt x="395194" y="271184"/>
                  </a:lnTo>
                  <a:lnTo>
                    <a:pt x="383372" y="266524"/>
                  </a:lnTo>
                  <a:lnTo>
                    <a:pt x="371492" y="261984"/>
                  </a:lnTo>
                  <a:lnTo>
                    <a:pt x="359581" y="257508"/>
                  </a:lnTo>
                  <a:lnTo>
                    <a:pt x="347663" y="253040"/>
                  </a:lnTo>
                  <a:lnTo>
                    <a:pt x="335765" y="248526"/>
                  </a:lnTo>
                  <a:lnTo>
                    <a:pt x="323913" y="243910"/>
                  </a:lnTo>
                  <a:lnTo>
                    <a:pt x="312131" y="239136"/>
                  </a:lnTo>
                  <a:lnTo>
                    <a:pt x="300445" y="234149"/>
                  </a:lnTo>
                  <a:lnTo>
                    <a:pt x="288882" y="228894"/>
                  </a:lnTo>
                  <a:lnTo>
                    <a:pt x="277466" y="223315"/>
                  </a:lnTo>
                  <a:lnTo>
                    <a:pt x="266224" y="217358"/>
                  </a:lnTo>
                  <a:lnTo>
                    <a:pt x="255181" y="210966"/>
                  </a:lnTo>
                  <a:lnTo>
                    <a:pt x="251894" y="199345"/>
                  </a:lnTo>
                  <a:lnTo>
                    <a:pt x="247146" y="187277"/>
                  </a:lnTo>
                  <a:lnTo>
                    <a:pt x="241358" y="175922"/>
                  </a:lnTo>
                  <a:lnTo>
                    <a:pt x="234667" y="165185"/>
                  </a:lnTo>
                  <a:lnTo>
                    <a:pt x="227210" y="154968"/>
                  </a:lnTo>
                  <a:lnTo>
                    <a:pt x="219124" y="145176"/>
                  </a:lnTo>
                  <a:lnTo>
                    <a:pt x="210548" y="135711"/>
                  </a:lnTo>
                  <a:lnTo>
                    <a:pt x="201618" y="126476"/>
                  </a:lnTo>
                  <a:lnTo>
                    <a:pt x="192472" y="117376"/>
                  </a:lnTo>
                  <a:lnTo>
                    <a:pt x="183246" y="108313"/>
                  </a:lnTo>
                  <a:lnTo>
                    <a:pt x="174079" y="99191"/>
                  </a:lnTo>
                  <a:lnTo>
                    <a:pt x="165108" y="89913"/>
                  </a:lnTo>
                  <a:lnTo>
                    <a:pt x="156470" y="80383"/>
                  </a:lnTo>
                  <a:lnTo>
                    <a:pt x="148301" y="70504"/>
                  </a:lnTo>
                  <a:lnTo>
                    <a:pt x="140741" y="60179"/>
                  </a:lnTo>
                  <a:lnTo>
                    <a:pt x="136386" y="55928"/>
                  </a:lnTo>
                  <a:lnTo>
                    <a:pt x="127011" y="47397"/>
                  </a:lnTo>
                  <a:lnTo>
                    <a:pt x="117294" y="39220"/>
                  </a:lnTo>
                  <a:lnTo>
                    <a:pt x="107324" y="31313"/>
                  </a:lnTo>
                  <a:lnTo>
                    <a:pt x="97193" y="23590"/>
                  </a:lnTo>
                  <a:lnTo>
                    <a:pt x="86991" y="15964"/>
                  </a:lnTo>
                  <a:lnTo>
                    <a:pt x="76809" y="8350"/>
                  </a:lnTo>
                  <a:lnTo>
                    <a:pt x="74122" y="6449"/>
                  </a:lnTo>
                  <a:lnTo>
                    <a:pt x="63591" y="1633"/>
                  </a:lnTo>
                  <a:lnTo>
                    <a:pt x="52427" y="0"/>
                  </a:lnTo>
                  <a:lnTo>
                    <a:pt x="41128" y="1222"/>
                  </a:lnTo>
                  <a:lnTo>
                    <a:pt x="30190" y="4974"/>
                  </a:lnTo>
                  <a:lnTo>
                    <a:pt x="20111" y="10930"/>
                  </a:lnTo>
                  <a:lnTo>
                    <a:pt x="11388" y="18765"/>
                  </a:lnTo>
                  <a:lnTo>
                    <a:pt x="4519" y="28152"/>
                  </a:lnTo>
                  <a:lnTo>
                    <a:pt x="0" y="38766"/>
                  </a:lnTo>
                  <a:lnTo>
                    <a:pt x="4031" y="44195"/>
                  </a:lnTo>
                  <a:lnTo>
                    <a:pt x="11689" y="54408"/>
                  </a:lnTo>
                  <a:lnTo>
                    <a:pt x="19086" y="64796"/>
                  </a:lnTo>
                  <a:lnTo>
                    <a:pt x="25810" y="75576"/>
                  </a:lnTo>
                  <a:lnTo>
                    <a:pt x="31445" y="86963"/>
                  </a:lnTo>
                  <a:lnTo>
                    <a:pt x="32277" y="96441"/>
                  </a:lnTo>
                  <a:lnTo>
                    <a:pt x="32398" y="109039"/>
                  </a:lnTo>
                  <a:lnTo>
                    <a:pt x="31822" y="121679"/>
                  </a:lnTo>
                  <a:lnTo>
                    <a:pt x="31008" y="134347"/>
                  </a:lnTo>
                  <a:lnTo>
                    <a:pt x="30416" y="147034"/>
                  </a:lnTo>
                  <a:lnTo>
                    <a:pt x="32355" y="149191"/>
                  </a:lnTo>
                  <a:lnTo>
                    <a:pt x="40597" y="158827"/>
                  </a:lnTo>
                  <a:lnTo>
                    <a:pt x="48493" y="168742"/>
                  </a:lnTo>
                  <a:lnTo>
                    <a:pt x="56109" y="178884"/>
                  </a:lnTo>
                  <a:lnTo>
                    <a:pt x="63512" y="189201"/>
                  </a:lnTo>
                  <a:lnTo>
                    <a:pt x="70768" y="199638"/>
                  </a:lnTo>
                  <a:lnTo>
                    <a:pt x="77945" y="210144"/>
                  </a:lnTo>
                  <a:lnTo>
                    <a:pt x="85108" y="220667"/>
                  </a:lnTo>
                  <a:lnTo>
                    <a:pt x="92324" y="231153"/>
                  </a:lnTo>
                  <a:lnTo>
                    <a:pt x="99660" y="241549"/>
                  </a:lnTo>
                  <a:lnTo>
                    <a:pt x="107183" y="251804"/>
                  </a:lnTo>
                  <a:lnTo>
                    <a:pt x="114960" y="261865"/>
                  </a:lnTo>
                  <a:lnTo>
                    <a:pt x="123056" y="271678"/>
                  </a:lnTo>
                  <a:lnTo>
                    <a:pt x="131538" y="281192"/>
                  </a:lnTo>
                  <a:lnTo>
                    <a:pt x="140474" y="290353"/>
                  </a:lnTo>
                  <a:lnTo>
                    <a:pt x="145579" y="297594"/>
                  </a:lnTo>
                  <a:lnTo>
                    <a:pt x="153115" y="307951"/>
                  </a:lnTo>
                  <a:lnTo>
                    <a:pt x="160862" y="318113"/>
                  </a:lnTo>
                  <a:lnTo>
                    <a:pt x="168868" y="328032"/>
                  </a:lnTo>
                  <a:lnTo>
                    <a:pt x="177181" y="337662"/>
                  </a:lnTo>
                  <a:lnTo>
                    <a:pt x="185848" y="346953"/>
                  </a:lnTo>
                  <a:lnTo>
                    <a:pt x="194918" y="355859"/>
                  </a:lnTo>
                  <a:lnTo>
                    <a:pt x="204438" y="364332"/>
                  </a:lnTo>
                  <a:lnTo>
                    <a:pt x="214455" y="372324"/>
                  </a:lnTo>
                  <a:lnTo>
                    <a:pt x="225018" y="379787"/>
                  </a:lnTo>
                  <a:lnTo>
                    <a:pt x="223893" y="391575"/>
                  </a:lnTo>
                  <a:lnTo>
                    <a:pt x="222056" y="404140"/>
                  </a:lnTo>
                  <a:lnTo>
                    <a:pt x="219908" y="416706"/>
                  </a:lnTo>
                  <a:lnTo>
                    <a:pt x="217804" y="429279"/>
                  </a:lnTo>
                  <a:lnTo>
                    <a:pt x="221514" y="438576"/>
                  </a:lnTo>
                  <a:lnTo>
                    <a:pt x="223885" y="450417"/>
                  </a:lnTo>
                  <a:lnTo>
                    <a:pt x="223999" y="462258"/>
                  </a:lnTo>
                  <a:lnTo>
                    <a:pt x="222226" y="474026"/>
                  </a:lnTo>
                  <a:lnTo>
                    <a:pt x="218937" y="485648"/>
                  </a:lnTo>
                  <a:lnTo>
                    <a:pt x="214503" y="497050"/>
                  </a:lnTo>
                  <a:lnTo>
                    <a:pt x="209296" y="508158"/>
                  </a:lnTo>
                  <a:lnTo>
                    <a:pt x="216084" y="507257"/>
                  </a:lnTo>
                  <a:lnTo>
                    <a:pt x="228862" y="506525"/>
                  </a:lnTo>
                  <a:lnTo>
                    <a:pt x="241712" y="507053"/>
                  </a:lnTo>
                  <a:lnTo>
                    <a:pt x="254433" y="508889"/>
                  </a:lnTo>
                  <a:lnTo>
                    <a:pt x="266824" y="512080"/>
                  </a:lnTo>
                  <a:lnTo>
                    <a:pt x="278683" y="516674"/>
                  </a:lnTo>
                  <a:lnTo>
                    <a:pt x="289808" y="522716"/>
                  </a:lnTo>
                  <a:lnTo>
                    <a:pt x="299999" y="530255"/>
                  </a:lnTo>
                  <a:lnTo>
                    <a:pt x="309054" y="539337"/>
                  </a:lnTo>
                  <a:lnTo>
                    <a:pt x="311391" y="542412"/>
                  </a:lnTo>
                  <a:lnTo>
                    <a:pt x="315744" y="552183"/>
                  </a:lnTo>
                  <a:lnTo>
                    <a:pt x="315923" y="561719"/>
                  </a:lnTo>
                  <a:lnTo>
                    <a:pt x="312709" y="570874"/>
                  </a:lnTo>
                  <a:lnTo>
                    <a:pt x="306879" y="579504"/>
                  </a:lnTo>
                  <a:lnTo>
                    <a:pt x="299212" y="587462"/>
                  </a:lnTo>
                  <a:lnTo>
                    <a:pt x="290486" y="594602"/>
                  </a:lnTo>
                  <a:lnTo>
                    <a:pt x="281480" y="600779"/>
                  </a:lnTo>
                  <a:lnTo>
                    <a:pt x="272973" y="605847"/>
                  </a:lnTo>
                  <a:lnTo>
                    <a:pt x="274017" y="612123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400" b="1">
                <a:solidFill>
                  <a:srgbClr val="FFFF99"/>
                </a:solidFill>
              </a:endParaRPr>
            </a:p>
          </p:txBody>
        </p:sp>
        <p:sp>
          <p:nvSpPr>
            <p:cNvPr id="33" name="object 7"/>
            <p:cNvSpPr txBox="1"/>
            <p:nvPr/>
          </p:nvSpPr>
          <p:spPr>
            <a:xfrm rot="3300000">
              <a:off x="3680785" y="4878274"/>
              <a:ext cx="364784" cy="15324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10"/>
                </a:lnSpc>
                <a:spcBef>
                  <a:spcPts val="75"/>
                </a:spcBef>
              </a:pPr>
              <a:r>
                <a:rPr b="1" baseline="6708" dirty="0">
                  <a:solidFill>
                    <a:srgbClr val="FFFF99"/>
                  </a:solidFill>
                  <a:latin typeface="B Roya"/>
                  <a:cs typeface="B Roya"/>
                </a:rPr>
                <a:t>ﺮﻬﺷﻮﺑ</a:t>
              </a:r>
              <a:endParaRPr sz="12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  <p:sp>
          <p:nvSpPr>
            <p:cNvPr id="23" name="object 63"/>
            <p:cNvSpPr/>
            <p:nvPr/>
          </p:nvSpPr>
          <p:spPr>
            <a:xfrm>
              <a:off x="3643794" y="3840103"/>
              <a:ext cx="1584139" cy="1758370"/>
            </a:xfrm>
            <a:custGeom>
              <a:avLst/>
              <a:gdLst/>
              <a:ahLst/>
              <a:cxnLst/>
              <a:rect l="l" t="t" r="r" b="b"/>
              <a:pathLst>
                <a:path w="1982444" h="2079188">
                  <a:moveTo>
                    <a:pt x="12057" y="775845"/>
                  </a:moveTo>
                  <a:lnTo>
                    <a:pt x="0" y="781337"/>
                  </a:lnTo>
                  <a:lnTo>
                    <a:pt x="2609" y="787469"/>
                  </a:lnTo>
                  <a:lnTo>
                    <a:pt x="7084" y="799741"/>
                  </a:lnTo>
                  <a:lnTo>
                    <a:pt x="12008" y="811892"/>
                  </a:lnTo>
                  <a:lnTo>
                    <a:pt x="18668" y="822801"/>
                  </a:lnTo>
                  <a:lnTo>
                    <a:pt x="28346" y="831350"/>
                  </a:lnTo>
                  <a:lnTo>
                    <a:pt x="39151" y="837327"/>
                  </a:lnTo>
                  <a:lnTo>
                    <a:pt x="50535" y="842926"/>
                  </a:lnTo>
                  <a:lnTo>
                    <a:pt x="62133" y="848071"/>
                  </a:lnTo>
                  <a:lnTo>
                    <a:pt x="73894" y="852871"/>
                  </a:lnTo>
                  <a:lnTo>
                    <a:pt x="85767" y="857435"/>
                  </a:lnTo>
                  <a:lnTo>
                    <a:pt x="97702" y="861871"/>
                  </a:lnTo>
                  <a:lnTo>
                    <a:pt x="109650" y="866290"/>
                  </a:lnTo>
                  <a:lnTo>
                    <a:pt x="121558" y="870800"/>
                  </a:lnTo>
                  <a:lnTo>
                    <a:pt x="133377" y="875510"/>
                  </a:lnTo>
                  <a:lnTo>
                    <a:pt x="145056" y="880529"/>
                  </a:lnTo>
                  <a:lnTo>
                    <a:pt x="156544" y="885965"/>
                  </a:lnTo>
                  <a:lnTo>
                    <a:pt x="167792" y="891929"/>
                  </a:lnTo>
                  <a:lnTo>
                    <a:pt x="174655" y="897699"/>
                  </a:lnTo>
                  <a:lnTo>
                    <a:pt x="183221" y="907034"/>
                  </a:lnTo>
                  <a:lnTo>
                    <a:pt x="190587" y="917314"/>
                  </a:lnTo>
                  <a:lnTo>
                    <a:pt x="197143" y="928243"/>
                  </a:lnTo>
                  <a:lnTo>
                    <a:pt x="203281" y="939520"/>
                  </a:lnTo>
                  <a:lnTo>
                    <a:pt x="209391" y="950847"/>
                  </a:lnTo>
                  <a:lnTo>
                    <a:pt x="215863" y="961927"/>
                  </a:lnTo>
                  <a:lnTo>
                    <a:pt x="223088" y="972461"/>
                  </a:lnTo>
                  <a:lnTo>
                    <a:pt x="231457" y="982150"/>
                  </a:lnTo>
                  <a:lnTo>
                    <a:pt x="238125" y="988539"/>
                  </a:lnTo>
                  <a:lnTo>
                    <a:pt x="247843" y="996713"/>
                  </a:lnTo>
                  <a:lnTo>
                    <a:pt x="258007" y="1004329"/>
                  </a:lnTo>
                  <a:lnTo>
                    <a:pt x="268451" y="1011595"/>
                  </a:lnTo>
                  <a:lnTo>
                    <a:pt x="279012" y="1018719"/>
                  </a:lnTo>
                  <a:lnTo>
                    <a:pt x="289522" y="1025907"/>
                  </a:lnTo>
                  <a:lnTo>
                    <a:pt x="299817" y="1033369"/>
                  </a:lnTo>
                  <a:lnTo>
                    <a:pt x="309732" y="1041312"/>
                  </a:lnTo>
                  <a:lnTo>
                    <a:pt x="319100" y="1049942"/>
                  </a:lnTo>
                  <a:lnTo>
                    <a:pt x="321202" y="1051875"/>
                  </a:lnTo>
                  <a:lnTo>
                    <a:pt x="330227" y="1060878"/>
                  </a:lnTo>
                  <a:lnTo>
                    <a:pt x="338667" y="1070356"/>
                  </a:lnTo>
                  <a:lnTo>
                    <a:pt x="346625" y="1080228"/>
                  </a:lnTo>
                  <a:lnTo>
                    <a:pt x="354206" y="1090409"/>
                  </a:lnTo>
                  <a:lnTo>
                    <a:pt x="361514" y="1100816"/>
                  </a:lnTo>
                  <a:lnTo>
                    <a:pt x="368653" y="1111366"/>
                  </a:lnTo>
                  <a:lnTo>
                    <a:pt x="375726" y="1121976"/>
                  </a:lnTo>
                  <a:lnTo>
                    <a:pt x="382838" y="1132562"/>
                  </a:lnTo>
                  <a:lnTo>
                    <a:pt x="390093" y="1143040"/>
                  </a:lnTo>
                  <a:lnTo>
                    <a:pt x="397594" y="1153327"/>
                  </a:lnTo>
                  <a:lnTo>
                    <a:pt x="405447" y="1163341"/>
                  </a:lnTo>
                  <a:lnTo>
                    <a:pt x="412738" y="1173039"/>
                  </a:lnTo>
                  <a:lnTo>
                    <a:pt x="420200" y="1183235"/>
                  </a:lnTo>
                  <a:lnTo>
                    <a:pt x="427548" y="1193643"/>
                  </a:lnTo>
                  <a:lnTo>
                    <a:pt x="434714" y="1204260"/>
                  </a:lnTo>
                  <a:lnTo>
                    <a:pt x="441626" y="1215083"/>
                  </a:lnTo>
                  <a:lnTo>
                    <a:pt x="448214" y="1226110"/>
                  </a:lnTo>
                  <a:lnTo>
                    <a:pt x="454411" y="1237336"/>
                  </a:lnTo>
                  <a:lnTo>
                    <a:pt x="460144" y="1248760"/>
                  </a:lnTo>
                  <a:lnTo>
                    <a:pt x="465345" y="1260377"/>
                  </a:lnTo>
                  <a:lnTo>
                    <a:pt x="469943" y="1272186"/>
                  </a:lnTo>
                  <a:lnTo>
                    <a:pt x="473870" y="1284182"/>
                  </a:lnTo>
                  <a:lnTo>
                    <a:pt x="477054" y="1296364"/>
                  </a:lnTo>
                  <a:lnTo>
                    <a:pt x="479426" y="1308728"/>
                  </a:lnTo>
                  <a:lnTo>
                    <a:pt x="480917" y="1321271"/>
                  </a:lnTo>
                  <a:lnTo>
                    <a:pt x="481456" y="1333989"/>
                  </a:lnTo>
                  <a:lnTo>
                    <a:pt x="480974" y="1346881"/>
                  </a:lnTo>
                  <a:lnTo>
                    <a:pt x="480964" y="1347153"/>
                  </a:lnTo>
                  <a:lnTo>
                    <a:pt x="480727" y="1359849"/>
                  </a:lnTo>
                  <a:lnTo>
                    <a:pt x="480959" y="1372537"/>
                  </a:lnTo>
                  <a:lnTo>
                    <a:pt x="481634" y="1385210"/>
                  </a:lnTo>
                  <a:lnTo>
                    <a:pt x="482725" y="1397858"/>
                  </a:lnTo>
                  <a:lnTo>
                    <a:pt x="484206" y="1410475"/>
                  </a:lnTo>
                  <a:lnTo>
                    <a:pt x="486051" y="1423051"/>
                  </a:lnTo>
                  <a:lnTo>
                    <a:pt x="488232" y="1435579"/>
                  </a:lnTo>
                  <a:lnTo>
                    <a:pt x="490723" y="1448051"/>
                  </a:lnTo>
                  <a:lnTo>
                    <a:pt x="493499" y="1460457"/>
                  </a:lnTo>
                  <a:lnTo>
                    <a:pt x="496531" y="1472791"/>
                  </a:lnTo>
                  <a:lnTo>
                    <a:pt x="499795" y="1485044"/>
                  </a:lnTo>
                  <a:lnTo>
                    <a:pt x="503012" y="1490881"/>
                  </a:lnTo>
                  <a:lnTo>
                    <a:pt x="509274" y="1501935"/>
                  </a:lnTo>
                  <a:lnTo>
                    <a:pt x="515631" y="1512937"/>
                  </a:lnTo>
                  <a:lnTo>
                    <a:pt x="521989" y="1523938"/>
                  </a:lnTo>
                  <a:lnTo>
                    <a:pt x="528256" y="1534988"/>
                  </a:lnTo>
                  <a:lnTo>
                    <a:pt x="534340" y="1546135"/>
                  </a:lnTo>
                  <a:lnTo>
                    <a:pt x="540149" y="1557431"/>
                  </a:lnTo>
                  <a:lnTo>
                    <a:pt x="545589" y="1568923"/>
                  </a:lnTo>
                  <a:lnTo>
                    <a:pt x="550570" y="1580663"/>
                  </a:lnTo>
                  <a:lnTo>
                    <a:pt x="554455" y="1588166"/>
                  </a:lnTo>
                  <a:lnTo>
                    <a:pt x="562516" y="1597912"/>
                  </a:lnTo>
                  <a:lnTo>
                    <a:pt x="572335" y="1605980"/>
                  </a:lnTo>
                  <a:lnTo>
                    <a:pt x="583126" y="1613139"/>
                  </a:lnTo>
                  <a:lnTo>
                    <a:pt x="594104" y="1620161"/>
                  </a:lnTo>
                  <a:lnTo>
                    <a:pt x="604482" y="1627816"/>
                  </a:lnTo>
                  <a:lnTo>
                    <a:pt x="613473" y="1636873"/>
                  </a:lnTo>
                  <a:lnTo>
                    <a:pt x="618284" y="1646349"/>
                  </a:lnTo>
                  <a:lnTo>
                    <a:pt x="622285" y="1658402"/>
                  </a:lnTo>
                  <a:lnTo>
                    <a:pt x="624745" y="1670921"/>
                  </a:lnTo>
                  <a:lnTo>
                    <a:pt x="626140" y="1683708"/>
                  </a:lnTo>
                  <a:lnTo>
                    <a:pt x="626944" y="1696567"/>
                  </a:lnTo>
                  <a:lnTo>
                    <a:pt x="627633" y="1709301"/>
                  </a:lnTo>
                  <a:lnTo>
                    <a:pt x="634039" y="1714899"/>
                  </a:lnTo>
                  <a:lnTo>
                    <a:pt x="643763" y="1723136"/>
                  </a:lnTo>
                  <a:lnTo>
                    <a:pt x="653187" y="1731754"/>
                  </a:lnTo>
                  <a:lnTo>
                    <a:pt x="661657" y="1741254"/>
                  </a:lnTo>
                  <a:lnTo>
                    <a:pt x="666263" y="1752585"/>
                  </a:lnTo>
                  <a:lnTo>
                    <a:pt x="669977" y="1764724"/>
                  </a:lnTo>
                  <a:lnTo>
                    <a:pt x="673008" y="1777096"/>
                  </a:lnTo>
                  <a:lnTo>
                    <a:pt x="675775" y="1789557"/>
                  </a:lnTo>
                  <a:lnTo>
                    <a:pt x="678695" y="1801967"/>
                  </a:lnTo>
                  <a:lnTo>
                    <a:pt x="682185" y="1814183"/>
                  </a:lnTo>
                  <a:lnTo>
                    <a:pt x="686663" y="1826065"/>
                  </a:lnTo>
                  <a:lnTo>
                    <a:pt x="688642" y="1828862"/>
                  </a:lnTo>
                  <a:lnTo>
                    <a:pt x="697123" y="1838418"/>
                  </a:lnTo>
                  <a:lnTo>
                    <a:pt x="706845" y="1846599"/>
                  </a:lnTo>
                  <a:lnTo>
                    <a:pt x="717418" y="1853814"/>
                  </a:lnTo>
                  <a:lnTo>
                    <a:pt x="728449" y="1860472"/>
                  </a:lnTo>
                  <a:lnTo>
                    <a:pt x="739550" y="1866982"/>
                  </a:lnTo>
                  <a:lnTo>
                    <a:pt x="750328" y="1873753"/>
                  </a:lnTo>
                  <a:lnTo>
                    <a:pt x="758219" y="1878658"/>
                  </a:lnTo>
                  <a:lnTo>
                    <a:pt x="768362" y="1885522"/>
                  </a:lnTo>
                  <a:lnTo>
                    <a:pt x="778739" y="1893032"/>
                  </a:lnTo>
                  <a:lnTo>
                    <a:pt x="789258" y="1901000"/>
                  </a:lnTo>
                  <a:lnTo>
                    <a:pt x="799828" y="1909239"/>
                  </a:lnTo>
                  <a:lnTo>
                    <a:pt x="810359" y="1917562"/>
                  </a:lnTo>
                  <a:lnTo>
                    <a:pt x="820759" y="1925781"/>
                  </a:lnTo>
                  <a:lnTo>
                    <a:pt x="830938" y="1933710"/>
                  </a:lnTo>
                  <a:lnTo>
                    <a:pt x="840803" y="1941161"/>
                  </a:lnTo>
                  <a:lnTo>
                    <a:pt x="850264" y="1947947"/>
                  </a:lnTo>
                  <a:lnTo>
                    <a:pt x="857688" y="1952264"/>
                  </a:lnTo>
                  <a:lnTo>
                    <a:pt x="866626" y="1957384"/>
                  </a:lnTo>
                  <a:lnTo>
                    <a:pt x="877278" y="1963409"/>
                  </a:lnTo>
                  <a:lnTo>
                    <a:pt x="889332" y="1970143"/>
                  </a:lnTo>
                  <a:lnTo>
                    <a:pt x="902476" y="1977389"/>
                  </a:lnTo>
                  <a:lnTo>
                    <a:pt x="916398" y="1984949"/>
                  </a:lnTo>
                  <a:lnTo>
                    <a:pt x="930786" y="1992626"/>
                  </a:lnTo>
                  <a:lnTo>
                    <a:pt x="945329" y="2000223"/>
                  </a:lnTo>
                  <a:lnTo>
                    <a:pt x="959714" y="2007544"/>
                  </a:lnTo>
                  <a:lnTo>
                    <a:pt x="973630" y="2014390"/>
                  </a:lnTo>
                  <a:lnTo>
                    <a:pt x="986763" y="2020565"/>
                  </a:lnTo>
                  <a:lnTo>
                    <a:pt x="998804" y="2025872"/>
                  </a:lnTo>
                  <a:lnTo>
                    <a:pt x="1009439" y="2030113"/>
                  </a:lnTo>
                  <a:lnTo>
                    <a:pt x="1018356" y="2033091"/>
                  </a:lnTo>
                  <a:lnTo>
                    <a:pt x="1025245" y="2034610"/>
                  </a:lnTo>
                  <a:lnTo>
                    <a:pt x="1029792" y="2034472"/>
                  </a:lnTo>
                  <a:lnTo>
                    <a:pt x="1040234" y="2033384"/>
                  </a:lnTo>
                  <a:lnTo>
                    <a:pt x="1050860" y="2036212"/>
                  </a:lnTo>
                  <a:lnTo>
                    <a:pt x="1061359" y="2041748"/>
                  </a:lnTo>
                  <a:lnTo>
                    <a:pt x="1071903" y="2048630"/>
                  </a:lnTo>
                  <a:lnTo>
                    <a:pt x="1082666" y="2055495"/>
                  </a:lnTo>
                  <a:lnTo>
                    <a:pt x="1093819" y="2060979"/>
                  </a:lnTo>
                  <a:lnTo>
                    <a:pt x="1105534" y="2063720"/>
                  </a:lnTo>
                  <a:lnTo>
                    <a:pt x="1114663" y="2064798"/>
                  </a:lnTo>
                  <a:lnTo>
                    <a:pt x="1127241" y="2066523"/>
                  </a:lnTo>
                  <a:lnTo>
                    <a:pt x="1139795" y="2068435"/>
                  </a:lnTo>
                  <a:lnTo>
                    <a:pt x="1152337" y="2070439"/>
                  </a:lnTo>
                  <a:lnTo>
                    <a:pt x="1164875" y="2072443"/>
                  </a:lnTo>
                  <a:lnTo>
                    <a:pt x="1177420" y="2074353"/>
                  </a:lnTo>
                  <a:lnTo>
                    <a:pt x="1189982" y="2076073"/>
                  </a:lnTo>
                  <a:lnTo>
                    <a:pt x="1202571" y="2077511"/>
                  </a:lnTo>
                  <a:lnTo>
                    <a:pt x="1215197" y="2078572"/>
                  </a:lnTo>
                  <a:lnTo>
                    <a:pt x="1227869" y="2079162"/>
                  </a:lnTo>
                  <a:lnTo>
                    <a:pt x="1240599" y="2079188"/>
                  </a:lnTo>
                  <a:lnTo>
                    <a:pt x="1252769" y="2077804"/>
                  </a:lnTo>
                  <a:lnTo>
                    <a:pt x="1265243" y="2073481"/>
                  </a:lnTo>
                  <a:lnTo>
                    <a:pt x="1276718" y="2066693"/>
                  </a:lnTo>
                  <a:lnTo>
                    <a:pt x="1286925" y="2057926"/>
                  </a:lnTo>
                  <a:lnTo>
                    <a:pt x="1295596" y="2047663"/>
                  </a:lnTo>
                  <a:lnTo>
                    <a:pt x="1302461" y="2036389"/>
                  </a:lnTo>
                  <a:lnTo>
                    <a:pt x="1302593" y="2034050"/>
                  </a:lnTo>
                  <a:lnTo>
                    <a:pt x="1302280" y="2021596"/>
                  </a:lnTo>
                  <a:lnTo>
                    <a:pt x="1301316" y="2009116"/>
                  </a:lnTo>
                  <a:lnTo>
                    <a:pt x="1301151" y="1996738"/>
                  </a:lnTo>
                  <a:lnTo>
                    <a:pt x="1303235" y="1984586"/>
                  </a:lnTo>
                  <a:lnTo>
                    <a:pt x="1309143" y="1978373"/>
                  </a:lnTo>
                  <a:lnTo>
                    <a:pt x="1318765" y="1969928"/>
                  </a:lnTo>
                  <a:lnTo>
                    <a:pt x="1329151" y="1962469"/>
                  </a:lnTo>
                  <a:lnTo>
                    <a:pt x="1340163" y="1955880"/>
                  </a:lnTo>
                  <a:lnTo>
                    <a:pt x="1351667" y="1950048"/>
                  </a:lnTo>
                  <a:lnTo>
                    <a:pt x="1363528" y="1944857"/>
                  </a:lnTo>
                  <a:lnTo>
                    <a:pt x="1375609" y="1940195"/>
                  </a:lnTo>
                  <a:lnTo>
                    <a:pt x="1387777" y="1935946"/>
                  </a:lnTo>
                  <a:lnTo>
                    <a:pt x="1399895" y="1931995"/>
                  </a:lnTo>
                  <a:lnTo>
                    <a:pt x="1412371" y="1930108"/>
                  </a:lnTo>
                  <a:lnTo>
                    <a:pt x="1424883" y="1928841"/>
                  </a:lnTo>
                  <a:lnTo>
                    <a:pt x="1437396" y="1928132"/>
                  </a:lnTo>
                  <a:lnTo>
                    <a:pt x="1449909" y="1927912"/>
                  </a:lnTo>
                  <a:lnTo>
                    <a:pt x="1462424" y="1928112"/>
                  </a:lnTo>
                  <a:lnTo>
                    <a:pt x="1474940" y="1928663"/>
                  </a:lnTo>
                  <a:lnTo>
                    <a:pt x="1487458" y="1929496"/>
                  </a:lnTo>
                  <a:lnTo>
                    <a:pt x="1499978" y="1930542"/>
                  </a:lnTo>
                  <a:lnTo>
                    <a:pt x="1512501" y="1931733"/>
                  </a:lnTo>
                  <a:lnTo>
                    <a:pt x="1525026" y="1932999"/>
                  </a:lnTo>
                  <a:lnTo>
                    <a:pt x="1537555" y="1934271"/>
                  </a:lnTo>
                  <a:lnTo>
                    <a:pt x="1550086" y="1935481"/>
                  </a:lnTo>
                  <a:lnTo>
                    <a:pt x="1562622" y="1936559"/>
                  </a:lnTo>
                  <a:lnTo>
                    <a:pt x="1575162" y="1937437"/>
                  </a:lnTo>
                  <a:lnTo>
                    <a:pt x="1587707" y="1938046"/>
                  </a:lnTo>
                  <a:lnTo>
                    <a:pt x="1600256" y="1938317"/>
                  </a:lnTo>
                  <a:lnTo>
                    <a:pt x="1612811" y="1938180"/>
                  </a:lnTo>
                  <a:lnTo>
                    <a:pt x="1638428" y="1938170"/>
                  </a:lnTo>
                  <a:lnTo>
                    <a:pt x="1651110" y="1938352"/>
                  </a:lnTo>
                  <a:lnTo>
                    <a:pt x="1676464" y="1938358"/>
                  </a:lnTo>
                  <a:lnTo>
                    <a:pt x="1689081" y="1937890"/>
                  </a:lnTo>
                  <a:lnTo>
                    <a:pt x="1701620" y="1936915"/>
                  </a:lnTo>
                  <a:lnTo>
                    <a:pt x="1714055" y="1935287"/>
                  </a:lnTo>
                  <a:lnTo>
                    <a:pt x="1726357" y="1932862"/>
                  </a:lnTo>
                  <a:lnTo>
                    <a:pt x="1738499" y="1929493"/>
                  </a:lnTo>
                  <a:lnTo>
                    <a:pt x="1750453" y="1925036"/>
                  </a:lnTo>
                  <a:lnTo>
                    <a:pt x="1760780" y="1921148"/>
                  </a:lnTo>
                  <a:lnTo>
                    <a:pt x="1772189" y="1918159"/>
                  </a:lnTo>
                  <a:lnTo>
                    <a:pt x="1783900" y="1916034"/>
                  </a:lnTo>
                  <a:lnTo>
                    <a:pt x="1795785" y="1914448"/>
                  </a:lnTo>
                  <a:lnTo>
                    <a:pt x="1807715" y="1913074"/>
                  </a:lnTo>
                  <a:lnTo>
                    <a:pt x="1819561" y="1911586"/>
                  </a:lnTo>
                  <a:lnTo>
                    <a:pt x="1831193" y="1909657"/>
                  </a:lnTo>
                  <a:lnTo>
                    <a:pt x="1842484" y="1906963"/>
                  </a:lnTo>
                  <a:lnTo>
                    <a:pt x="1853303" y="1903175"/>
                  </a:lnTo>
                  <a:lnTo>
                    <a:pt x="1863523" y="1897969"/>
                  </a:lnTo>
                  <a:lnTo>
                    <a:pt x="1873012" y="1891018"/>
                  </a:lnTo>
                  <a:lnTo>
                    <a:pt x="1881644" y="1881995"/>
                  </a:lnTo>
                  <a:lnTo>
                    <a:pt x="1881537" y="1872877"/>
                  </a:lnTo>
                  <a:lnTo>
                    <a:pt x="1881253" y="1860165"/>
                  </a:lnTo>
                  <a:lnTo>
                    <a:pt x="1881203" y="1847375"/>
                  </a:lnTo>
                  <a:lnTo>
                    <a:pt x="1881818" y="1834658"/>
                  </a:lnTo>
                  <a:lnTo>
                    <a:pt x="1883528" y="1822166"/>
                  </a:lnTo>
                  <a:lnTo>
                    <a:pt x="1886764" y="1810052"/>
                  </a:lnTo>
                  <a:lnTo>
                    <a:pt x="1891957" y="1798468"/>
                  </a:lnTo>
                  <a:lnTo>
                    <a:pt x="1900377" y="1789220"/>
                  </a:lnTo>
                  <a:lnTo>
                    <a:pt x="1910145" y="1780553"/>
                  </a:lnTo>
                  <a:lnTo>
                    <a:pt x="1920751" y="1773003"/>
                  </a:lnTo>
                  <a:lnTo>
                    <a:pt x="1932081" y="1766617"/>
                  </a:lnTo>
                  <a:lnTo>
                    <a:pt x="1944027" y="1761440"/>
                  </a:lnTo>
                  <a:lnTo>
                    <a:pt x="1956477" y="1757518"/>
                  </a:lnTo>
                  <a:lnTo>
                    <a:pt x="1969319" y="1754897"/>
                  </a:lnTo>
                  <a:lnTo>
                    <a:pt x="1982444" y="1753624"/>
                  </a:lnTo>
                  <a:lnTo>
                    <a:pt x="1979268" y="1748350"/>
                  </a:lnTo>
                  <a:lnTo>
                    <a:pt x="1973096" y="1737046"/>
                  </a:lnTo>
                  <a:lnTo>
                    <a:pt x="1967682" y="1725420"/>
                  </a:lnTo>
                  <a:lnTo>
                    <a:pt x="1963139" y="1713474"/>
                  </a:lnTo>
                  <a:lnTo>
                    <a:pt x="1959583" y="1701215"/>
                  </a:lnTo>
                  <a:lnTo>
                    <a:pt x="1957128" y="1688646"/>
                  </a:lnTo>
                  <a:lnTo>
                    <a:pt x="1955888" y="1675773"/>
                  </a:lnTo>
                  <a:lnTo>
                    <a:pt x="1946483" y="1672706"/>
                  </a:lnTo>
                  <a:lnTo>
                    <a:pt x="1934533" y="1670201"/>
                  </a:lnTo>
                  <a:lnTo>
                    <a:pt x="1922056" y="1668329"/>
                  </a:lnTo>
                  <a:lnTo>
                    <a:pt x="1909482" y="1666490"/>
                  </a:lnTo>
                  <a:lnTo>
                    <a:pt x="1897244" y="1664088"/>
                  </a:lnTo>
                  <a:lnTo>
                    <a:pt x="1885771" y="1660523"/>
                  </a:lnTo>
                  <a:lnTo>
                    <a:pt x="1875495" y="1655198"/>
                  </a:lnTo>
                  <a:lnTo>
                    <a:pt x="1866847" y="1647514"/>
                  </a:lnTo>
                  <a:lnTo>
                    <a:pt x="1860257" y="1636873"/>
                  </a:lnTo>
                  <a:lnTo>
                    <a:pt x="1859186" y="1624586"/>
                  </a:lnTo>
                  <a:lnTo>
                    <a:pt x="1858472" y="1611921"/>
                  </a:lnTo>
                  <a:lnTo>
                    <a:pt x="1858080" y="1599248"/>
                  </a:lnTo>
                  <a:lnTo>
                    <a:pt x="1857937" y="1586570"/>
                  </a:lnTo>
                  <a:lnTo>
                    <a:pt x="1857968" y="1573889"/>
                  </a:lnTo>
                  <a:lnTo>
                    <a:pt x="1858102" y="1561208"/>
                  </a:lnTo>
                  <a:lnTo>
                    <a:pt x="1858264" y="1548531"/>
                  </a:lnTo>
                  <a:lnTo>
                    <a:pt x="1858380" y="1523197"/>
                  </a:lnTo>
                  <a:lnTo>
                    <a:pt x="1858187" y="1510546"/>
                  </a:lnTo>
                  <a:lnTo>
                    <a:pt x="1858057" y="1499455"/>
                  </a:lnTo>
                  <a:lnTo>
                    <a:pt x="1858664" y="1487038"/>
                  </a:lnTo>
                  <a:lnTo>
                    <a:pt x="1859711" y="1474606"/>
                  </a:lnTo>
                  <a:lnTo>
                    <a:pt x="1860836" y="1462191"/>
                  </a:lnTo>
                  <a:lnTo>
                    <a:pt x="1861672" y="1449826"/>
                  </a:lnTo>
                  <a:lnTo>
                    <a:pt x="1861856" y="1437543"/>
                  </a:lnTo>
                  <a:lnTo>
                    <a:pt x="1861022" y="1425376"/>
                  </a:lnTo>
                  <a:lnTo>
                    <a:pt x="1858808" y="1413356"/>
                  </a:lnTo>
                  <a:lnTo>
                    <a:pt x="1854847" y="1401516"/>
                  </a:lnTo>
                  <a:lnTo>
                    <a:pt x="1855368" y="1396119"/>
                  </a:lnTo>
                  <a:lnTo>
                    <a:pt x="1856397" y="1385286"/>
                  </a:lnTo>
                  <a:lnTo>
                    <a:pt x="1857159" y="1379863"/>
                  </a:lnTo>
                  <a:lnTo>
                    <a:pt x="1846934" y="1378859"/>
                  </a:lnTo>
                  <a:lnTo>
                    <a:pt x="1833633" y="1376297"/>
                  </a:lnTo>
                  <a:lnTo>
                    <a:pt x="1820732" y="1372330"/>
                  </a:lnTo>
                  <a:lnTo>
                    <a:pt x="1808448" y="1366964"/>
                  </a:lnTo>
                  <a:lnTo>
                    <a:pt x="1796997" y="1360202"/>
                  </a:lnTo>
                  <a:lnTo>
                    <a:pt x="1786595" y="1352051"/>
                  </a:lnTo>
                  <a:lnTo>
                    <a:pt x="1777459" y="1342515"/>
                  </a:lnTo>
                  <a:lnTo>
                    <a:pt x="1769806" y="1331600"/>
                  </a:lnTo>
                  <a:lnTo>
                    <a:pt x="1763852" y="1319309"/>
                  </a:lnTo>
                  <a:lnTo>
                    <a:pt x="1763391" y="1314253"/>
                  </a:lnTo>
                  <a:lnTo>
                    <a:pt x="1763082" y="1302398"/>
                  </a:lnTo>
                  <a:lnTo>
                    <a:pt x="1763657" y="1290451"/>
                  </a:lnTo>
                  <a:lnTo>
                    <a:pt x="1764887" y="1278438"/>
                  </a:lnTo>
                  <a:lnTo>
                    <a:pt x="1766544" y="1266384"/>
                  </a:lnTo>
                  <a:lnTo>
                    <a:pt x="1768401" y="1254315"/>
                  </a:lnTo>
                  <a:lnTo>
                    <a:pt x="1770230" y="1242257"/>
                  </a:lnTo>
                  <a:lnTo>
                    <a:pt x="1771802" y="1230233"/>
                  </a:lnTo>
                  <a:lnTo>
                    <a:pt x="1772890" y="1218271"/>
                  </a:lnTo>
                  <a:lnTo>
                    <a:pt x="1773266" y="1206395"/>
                  </a:lnTo>
                  <a:lnTo>
                    <a:pt x="1772702" y="1194632"/>
                  </a:lnTo>
                  <a:lnTo>
                    <a:pt x="1770970" y="1183006"/>
                  </a:lnTo>
                  <a:lnTo>
                    <a:pt x="1767842" y="1171542"/>
                  </a:lnTo>
                  <a:lnTo>
                    <a:pt x="1763090" y="1160267"/>
                  </a:lnTo>
                  <a:lnTo>
                    <a:pt x="1754361" y="1149893"/>
                  </a:lnTo>
                  <a:lnTo>
                    <a:pt x="1745652" y="1139498"/>
                  </a:lnTo>
                  <a:lnTo>
                    <a:pt x="1736961" y="1129087"/>
                  </a:lnTo>
                  <a:lnTo>
                    <a:pt x="1728284" y="1118662"/>
                  </a:lnTo>
                  <a:lnTo>
                    <a:pt x="1719617" y="1108226"/>
                  </a:lnTo>
                  <a:lnTo>
                    <a:pt x="1710959" y="1097782"/>
                  </a:lnTo>
                  <a:lnTo>
                    <a:pt x="1702306" y="1087333"/>
                  </a:lnTo>
                  <a:lnTo>
                    <a:pt x="1693654" y="1076884"/>
                  </a:lnTo>
                  <a:lnTo>
                    <a:pt x="1685001" y="1066436"/>
                  </a:lnTo>
                  <a:lnTo>
                    <a:pt x="1676344" y="1055992"/>
                  </a:lnTo>
                  <a:lnTo>
                    <a:pt x="1667679" y="1045557"/>
                  </a:lnTo>
                  <a:lnTo>
                    <a:pt x="1659004" y="1035132"/>
                  </a:lnTo>
                  <a:lnTo>
                    <a:pt x="1650314" y="1024722"/>
                  </a:lnTo>
                  <a:lnTo>
                    <a:pt x="1641608" y="1014329"/>
                  </a:lnTo>
                  <a:lnTo>
                    <a:pt x="1632882" y="1003957"/>
                  </a:lnTo>
                  <a:lnTo>
                    <a:pt x="1624133" y="993607"/>
                  </a:lnTo>
                  <a:lnTo>
                    <a:pt x="1615358" y="983285"/>
                  </a:lnTo>
                  <a:lnTo>
                    <a:pt x="1606554" y="972992"/>
                  </a:lnTo>
                  <a:lnTo>
                    <a:pt x="1597718" y="962732"/>
                  </a:lnTo>
                  <a:lnTo>
                    <a:pt x="1588846" y="952508"/>
                  </a:lnTo>
                  <a:lnTo>
                    <a:pt x="1580319" y="947835"/>
                  </a:lnTo>
                  <a:lnTo>
                    <a:pt x="1569150" y="943267"/>
                  </a:lnTo>
                  <a:lnTo>
                    <a:pt x="1557726" y="940155"/>
                  </a:lnTo>
                  <a:lnTo>
                    <a:pt x="1546096" y="938364"/>
                  </a:lnTo>
                  <a:lnTo>
                    <a:pt x="1534309" y="937759"/>
                  </a:lnTo>
                  <a:lnTo>
                    <a:pt x="1522416" y="938207"/>
                  </a:lnTo>
                  <a:lnTo>
                    <a:pt x="1510463" y="939574"/>
                  </a:lnTo>
                  <a:lnTo>
                    <a:pt x="1498501" y="941725"/>
                  </a:lnTo>
                  <a:lnTo>
                    <a:pt x="1486579" y="944527"/>
                  </a:lnTo>
                  <a:lnTo>
                    <a:pt x="1474746" y="947845"/>
                  </a:lnTo>
                  <a:lnTo>
                    <a:pt x="1463051" y="951544"/>
                  </a:lnTo>
                  <a:lnTo>
                    <a:pt x="1451543" y="955492"/>
                  </a:lnTo>
                  <a:lnTo>
                    <a:pt x="1440270" y="959554"/>
                  </a:lnTo>
                  <a:lnTo>
                    <a:pt x="1429283" y="963595"/>
                  </a:lnTo>
                  <a:lnTo>
                    <a:pt x="1426383" y="962009"/>
                  </a:lnTo>
                  <a:lnTo>
                    <a:pt x="1415227" y="955340"/>
                  </a:lnTo>
                  <a:lnTo>
                    <a:pt x="1404454" y="947951"/>
                  </a:lnTo>
                  <a:lnTo>
                    <a:pt x="1394160" y="939864"/>
                  </a:lnTo>
                  <a:lnTo>
                    <a:pt x="1384438" y="931103"/>
                  </a:lnTo>
                  <a:lnTo>
                    <a:pt x="1375384" y="921690"/>
                  </a:lnTo>
                  <a:lnTo>
                    <a:pt x="1367092" y="911648"/>
                  </a:lnTo>
                  <a:lnTo>
                    <a:pt x="1359658" y="900999"/>
                  </a:lnTo>
                  <a:lnTo>
                    <a:pt x="1353175" y="889766"/>
                  </a:lnTo>
                  <a:lnTo>
                    <a:pt x="1347739" y="877972"/>
                  </a:lnTo>
                  <a:lnTo>
                    <a:pt x="1343444" y="865640"/>
                  </a:lnTo>
                  <a:lnTo>
                    <a:pt x="1343074" y="864635"/>
                  </a:lnTo>
                  <a:lnTo>
                    <a:pt x="1339055" y="852456"/>
                  </a:lnTo>
                  <a:lnTo>
                    <a:pt x="1335139" y="840111"/>
                  </a:lnTo>
                  <a:lnTo>
                    <a:pt x="1330539" y="828105"/>
                  </a:lnTo>
                  <a:lnTo>
                    <a:pt x="1324465" y="816944"/>
                  </a:lnTo>
                  <a:lnTo>
                    <a:pt x="1316126" y="807131"/>
                  </a:lnTo>
                  <a:lnTo>
                    <a:pt x="1306472" y="797855"/>
                  </a:lnTo>
                  <a:lnTo>
                    <a:pt x="1296700" y="789405"/>
                  </a:lnTo>
                  <a:lnTo>
                    <a:pt x="1286989" y="780882"/>
                  </a:lnTo>
                  <a:lnTo>
                    <a:pt x="1277949" y="771841"/>
                  </a:lnTo>
                  <a:lnTo>
                    <a:pt x="1270186" y="761833"/>
                  </a:lnTo>
                  <a:lnTo>
                    <a:pt x="1264310" y="750413"/>
                  </a:lnTo>
                  <a:lnTo>
                    <a:pt x="1259694" y="736907"/>
                  </a:lnTo>
                  <a:lnTo>
                    <a:pt x="1256898" y="724930"/>
                  </a:lnTo>
                  <a:lnTo>
                    <a:pt x="1255064" y="712825"/>
                  </a:lnTo>
                  <a:lnTo>
                    <a:pt x="1254004" y="700614"/>
                  </a:lnTo>
                  <a:lnTo>
                    <a:pt x="1253531" y="688322"/>
                  </a:lnTo>
                  <a:lnTo>
                    <a:pt x="1253457" y="675971"/>
                  </a:lnTo>
                  <a:lnTo>
                    <a:pt x="1253595" y="663585"/>
                  </a:lnTo>
                  <a:lnTo>
                    <a:pt x="1253758" y="651188"/>
                  </a:lnTo>
                  <a:lnTo>
                    <a:pt x="1253759" y="638802"/>
                  </a:lnTo>
                  <a:lnTo>
                    <a:pt x="1253410" y="626451"/>
                  </a:lnTo>
                  <a:lnTo>
                    <a:pt x="1252523" y="614160"/>
                  </a:lnTo>
                  <a:lnTo>
                    <a:pt x="1250911" y="601950"/>
                  </a:lnTo>
                  <a:lnTo>
                    <a:pt x="1250687" y="600585"/>
                  </a:lnTo>
                  <a:lnTo>
                    <a:pt x="1248667" y="587999"/>
                  </a:lnTo>
                  <a:lnTo>
                    <a:pt x="1246581" y="575362"/>
                  </a:lnTo>
                  <a:lnTo>
                    <a:pt x="1244231" y="562765"/>
                  </a:lnTo>
                  <a:lnTo>
                    <a:pt x="1241419" y="550296"/>
                  </a:lnTo>
                  <a:lnTo>
                    <a:pt x="1237947" y="538046"/>
                  </a:lnTo>
                  <a:lnTo>
                    <a:pt x="1233616" y="526104"/>
                  </a:lnTo>
                  <a:lnTo>
                    <a:pt x="1228229" y="514561"/>
                  </a:lnTo>
                  <a:lnTo>
                    <a:pt x="1223186" y="508425"/>
                  </a:lnTo>
                  <a:lnTo>
                    <a:pt x="1213448" y="500061"/>
                  </a:lnTo>
                  <a:lnTo>
                    <a:pt x="1202402" y="493614"/>
                  </a:lnTo>
                  <a:lnTo>
                    <a:pt x="1190453" y="488592"/>
                  </a:lnTo>
                  <a:lnTo>
                    <a:pt x="1178002" y="484507"/>
                  </a:lnTo>
                  <a:lnTo>
                    <a:pt x="1165454" y="480868"/>
                  </a:lnTo>
                  <a:lnTo>
                    <a:pt x="1153210" y="477185"/>
                  </a:lnTo>
                  <a:lnTo>
                    <a:pt x="1148338" y="475816"/>
                  </a:lnTo>
                  <a:lnTo>
                    <a:pt x="1136152" y="472036"/>
                  </a:lnTo>
                  <a:lnTo>
                    <a:pt x="1124141" y="467829"/>
                  </a:lnTo>
                  <a:lnTo>
                    <a:pt x="1112289" y="463236"/>
                  </a:lnTo>
                  <a:lnTo>
                    <a:pt x="1100580" y="458296"/>
                  </a:lnTo>
                  <a:lnTo>
                    <a:pt x="1089000" y="453051"/>
                  </a:lnTo>
                  <a:lnTo>
                    <a:pt x="1077533" y="447540"/>
                  </a:lnTo>
                  <a:lnTo>
                    <a:pt x="1066164" y="441804"/>
                  </a:lnTo>
                  <a:lnTo>
                    <a:pt x="1054877" y="435883"/>
                  </a:lnTo>
                  <a:lnTo>
                    <a:pt x="1043658" y="429818"/>
                  </a:lnTo>
                  <a:lnTo>
                    <a:pt x="1032492" y="423648"/>
                  </a:lnTo>
                  <a:lnTo>
                    <a:pt x="1021362" y="417413"/>
                  </a:lnTo>
                  <a:lnTo>
                    <a:pt x="1010254" y="411155"/>
                  </a:lnTo>
                  <a:lnTo>
                    <a:pt x="999153" y="404914"/>
                  </a:lnTo>
                  <a:lnTo>
                    <a:pt x="988043" y="398729"/>
                  </a:lnTo>
                  <a:lnTo>
                    <a:pt x="976909" y="392641"/>
                  </a:lnTo>
                  <a:lnTo>
                    <a:pt x="972237" y="390265"/>
                  </a:lnTo>
                  <a:lnTo>
                    <a:pt x="960616" y="384930"/>
                  </a:lnTo>
                  <a:lnTo>
                    <a:pt x="948642" y="379957"/>
                  </a:lnTo>
                  <a:lnTo>
                    <a:pt x="936510" y="375106"/>
                  </a:lnTo>
                  <a:lnTo>
                    <a:pt x="924414" y="370141"/>
                  </a:lnTo>
                  <a:lnTo>
                    <a:pt x="912549" y="364822"/>
                  </a:lnTo>
                  <a:lnTo>
                    <a:pt x="901108" y="358912"/>
                  </a:lnTo>
                  <a:lnTo>
                    <a:pt x="890287" y="352172"/>
                  </a:lnTo>
                  <a:lnTo>
                    <a:pt x="880280" y="344365"/>
                  </a:lnTo>
                  <a:lnTo>
                    <a:pt x="871281" y="335252"/>
                  </a:lnTo>
                  <a:lnTo>
                    <a:pt x="863485" y="324594"/>
                  </a:lnTo>
                  <a:lnTo>
                    <a:pt x="856816" y="311152"/>
                  </a:lnTo>
                  <a:lnTo>
                    <a:pt x="852942" y="299848"/>
                  </a:lnTo>
                  <a:lnTo>
                    <a:pt x="850181" y="288268"/>
                  </a:lnTo>
                  <a:lnTo>
                    <a:pt x="848281" y="276474"/>
                  </a:lnTo>
                  <a:lnTo>
                    <a:pt x="846991" y="264526"/>
                  </a:lnTo>
                  <a:lnTo>
                    <a:pt x="846059" y="252486"/>
                  </a:lnTo>
                  <a:lnTo>
                    <a:pt x="845231" y="240417"/>
                  </a:lnTo>
                  <a:lnTo>
                    <a:pt x="844257" y="228380"/>
                  </a:lnTo>
                  <a:lnTo>
                    <a:pt x="842885" y="216436"/>
                  </a:lnTo>
                  <a:lnTo>
                    <a:pt x="840862" y="204648"/>
                  </a:lnTo>
                  <a:lnTo>
                    <a:pt x="837936" y="193076"/>
                  </a:lnTo>
                  <a:lnTo>
                    <a:pt x="833856" y="181783"/>
                  </a:lnTo>
                  <a:lnTo>
                    <a:pt x="830404" y="173145"/>
                  </a:lnTo>
                  <a:lnTo>
                    <a:pt x="826082" y="161154"/>
                  </a:lnTo>
                  <a:lnTo>
                    <a:pt x="821971" y="149074"/>
                  </a:lnTo>
                  <a:lnTo>
                    <a:pt x="817797" y="137031"/>
                  </a:lnTo>
                  <a:lnTo>
                    <a:pt x="813284" y="125153"/>
                  </a:lnTo>
                  <a:lnTo>
                    <a:pt x="808158" y="113565"/>
                  </a:lnTo>
                  <a:lnTo>
                    <a:pt x="802144" y="102395"/>
                  </a:lnTo>
                  <a:lnTo>
                    <a:pt x="791684" y="93261"/>
                  </a:lnTo>
                  <a:lnTo>
                    <a:pt x="782342" y="87261"/>
                  </a:lnTo>
                  <a:lnTo>
                    <a:pt x="772517" y="82535"/>
                  </a:lnTo>
                  <a:lnTo>
                    <a:pt x="762279" y="78894"/>
                  </a:lnTo>
                  <a:lnTo>
                    <a:pt x="751700" y="76150"/>
                  </a:lnTo>
                  <a:lnTo>
                    <a:pt x="740850" y="74113"/>
                  </a:lnTo>
                  <a:lnTo>
                    <a:pt x="729799" y="72596"/>
                  </a:lnTo>
                  <a:lnTo>
                    <a:pt x="718617" y="71408"/>
                  </a:lnTo>
                  <a:lnTo>
                    <a:pt x="707377" y="70361"/>
                  </a:lnTo>
                  <a:lnTo>
                    <a:pt x="696147" y="69266"/>
                  </a:lnTo>
                  <a:lnTo>
                    <a:pt x="684998" y="67935"/>
                  </a:lnTo>
                  <a:lnTo>
                    <a:pt x="674002" y="66179"/>
                  </a:lnTo>
                  <a:lnTo>
                    <a:pt x="663229" y="63808"/>
                  </a:lnTo>
                  <a:lnTo>
                    <a:pt x="652748" y="60634"/>
                  </a:lnTo>
                  <a:lnTo>
                    <a:pt x="642632" y="56469"/>
                  </a:lnTo>
                  <a:lnTo>
                    <a:pt x="632950" y="51123"/>
                  </a:lnTo>
                  <a:lnTo>
                    <a:pt x="623773" y="44407"/>
                  </a:lnTo>
                  <a:lnTo>
                    <a:pt x="617144" y="39731"/>
                  </a:lnTo>
                  <a:lnTo>
                    <a:pt x="607362" y="32301"/>
                  </a:lnTo>
                  <a:lnTo>
                    <a:pt x="597484" y="24664"/>
                  </a:lnTo>
                  <a:lnTo>
                    <a:pt x="587402" y="17294"/>
                  </a:lnTo>
                  <a:lnTo>
                    <a:pt x="577011" y="10667"/>
                  </a:lnTo>
                  <a:lnTo>
                    <a:pt x="566202" y="5258"/>
                  </a:lnTo>
                  <a:lnTo>
                    <a:pt x="554871" y="1544"/>
                  </a:lnTo>
                  <a:lnTo>
                    <a:pt x="542909" y="0"/>
                  </a:lnTo>
                  <a:lnTo>
                    <a:pt x="530212" y="1100"/>
                  </a:lnTo>
                  <a:lnTo>
                    <a:pt x="518559" y="11124"/>
                  </a:lnTo>
                  <a:lnTo>
                    <a:pt x="509791" y="20348"/>
                  </a:lnTo>
                  <a:lnTo>
                    <a:pt x="501708" y="30249"/>
                  </a:lnTo>
                  <a:lnTo>
                    <a:pt x="494201" y="40676"/>
                  </a:lnTo>
                  <a:lnTo>
                    <a:pt x="487166" y="51477"/>
                  </a:lnTo>
                  <a:lnTo>
                    <a:pt x="480496" y="62502"/>
                  </a:lnTo>
                  <a:lnTo>
                    <a:pt x="474086" y="73598"/>
                  </a:lnTo>
                  <a:lnTo>
                    <a:pt x="467829" y="84615"/>
                  </a:lnTo>
                  <a:lnTo>
                    <a:pt x="465010" y="94958"/>
                  </a:lnTo>
                  <a:lnTo>
                    <a:pt x="462824" y="107167"/>
                  </a:lnTo>
                  <a:lnTo>
                    <a:pt x="461704" y="119472"/>
                  </a:lnTo>
                  <a:lnTo>
                    <a:pt x="461508" y="131846"/>
                  </a:lnTo>
                  <a:lnTo>
                    <a:pt x="462097" y="144262"/>
                  </a:lnTo>
                  <a:lnTo>
                    <a:pt x="463331" y="156693"/>
                  </a:lnTo>
                  <a:lnTo>
                    <a:pt x="465070" y="169113"/>
                  </a:lnTo>
                  <a:lnTo>
                    <a:pt x="467173" y="181494"/>
                  </a:lnTo>
                  <a:lnTo>
                    <a:pt x="469500" y="193811"/>
                  </a:lnTo>
                  <a:lnTo>
                    <a:pt x="471912" y="206036"/>
                  </a:lnTo>
                  <a:lnTo>
                    <a:pt x="474268" y="218143"/>
                  </a:lnTo>
                  <a:lnTo>
                    <a:pt x="475406" y="224152"/>
                  </a:lnTo>
                  <a:lnTo>
                    <a:pt x="476238" y="236415"/>
                  </a:lnTo>
                  <a:lnTo>
                    <a:pt x="475264" y="248357"/>
                  </a:lnTo>
                  <a:lnTo>
                    <a:pt x="472821" y="260043"/>
                  </a:lnTo>
                  <a:lnTo>
                    <a:pt x="469246" y="271536"/>
                  </a:lnTo>
                  <a:lnTo>
                    <a:pt x="464874" y="282902"/>
                  </a:lnTo>
                  <a:lnTo>
                    <a:pt x="460042" y="294204"/>
                  </a:lnTo>
                  <a:lnTo>
                    <a:pt x="455088" y="305507"/>
                  </a:lnTo>
                  <a:lnTo>
                    <a:pt x="450346" y="316874"/>
                  </a:lnTo>
                  <a:lnTo>
                    <a:pt x="446155" y="328371"/>
                  </a:lnTo>
                  <a:lnTo>
                    <a:pt x="442850" y="340062"/>
                  </a:lnTo>
                  <a:lnTo>
                    <a:pt x="440768" y="352011"/>
                  </a:lnTo>
                  <a:lnTo>
                    <a:pt x="440245" y="364282"/>
                  </a:lnTo>
                  <a:lnTo>
                    <a:pt x="440437" y="371868"/>
                  </a:lnTo>
                  <a:lnTo>
                    <a:pt x="440686" y="384791"/>
                  </a:lnTo>
                  <a:lnTo>
                    <a:pt x="440666" y="397728"/>
                  </a:lnTo>
                  <a:lnTo>
                    <a:pt x="440174" y="410604"/>
                  </a:lnTo>
                  <a:lnTo>
                    <a:pt x="439009" y="423343"/>
                  </a:lnTo>
                  <a:lnTo>
                    <a:pt x="436968" y="435869"/>
                  </a:lnTo>
                  <a:lnTo>
                    <a:pt x="433850" y="448108"/>
                  </a:lnTo>
                  <a:lnTo>
                    <a:pt x="429453" y="459983"/>
                  </a:lnTo>
                  <a:lnTo>
                    <a:pt x="423575" y="471419"/>
                  </a:lnTo>
                  <a:lnTo>
                    <a:pt x="416013" y="482341"/>
                  </a:lnTo>
                  <a:lnTo>
                    <a:pt x="420974" y="490052"/>
                  </a:lnTo>
                  <a:lnTo>
                    <a:pt x="426642" y="501443"/>
                  </a:lnTo>
                  <a:lnTo>
                    <a:pt x="430848" y="513269"/>
                  </a:lnTo>
                  <a:lnTo>
                    <a:pt x="433762" y="525449"/>
                  </a:lnTo>
                  <a:lnTo>
                    <a:pt x="435558" y="537903"/>
                  </a:lnTo>
                  <a:lnTo>
                    <a:pt x="436409" y="550549"/>
                  </a:lnTo>
                  <a:lnTo>
                    <a:pt x="436486" y="563305"/>
                  </a:lnTo>
                  <a:lnTo>
                    <a:pt x="435963" y="576092"/>
                  </a:lnTo>
                  <a:lnTo>
                    <a:pt x="435012" y="588827"/>
                  </a:lnTo>
                  <a:lnTo>
                    <a:pt x="433806" y="601429"/>
                  </a:lnTo>
                  <a:lnTo>
                    <a:pt x="431565" y="609141"/>
                  </a:lnTo>
                  <a:lnTo>
                    <a:pt x="425639" y="619469"/>
                  </a:lnTo>
                  <a:lnTo>
                    <a:pt x="417273" y="627696"/>
                  </a:lnTo>
                  <a:lnTo>
                    <a:pt x="407074" y="633728"/>
                  </a:lnTo>
                  <a:lnTo>
                    <a:pt x="395647" y="637473"/>
                  </a:lnTo>
                  <a:lnTo>
                    <a:pt x="383598" y="638838"/>
                  </a:lnTo>
                  <a:lnTo>
                    <a:pt x="371534" y="637729"/>
                  </a:lnTo>
                  <a:lnTo>
                    <a:pt x="360060" y="634053"/>
                  </a:lnTo>
                  <a:lnTo>
                    <a:pt x="349783" y="627718"/>
                  </a:lnTo>
                  <a:lnTo>
                    <a:pt x="344524" y="624140"/>
                  </a:lnTo>
                  <a:lnTo>
                    <a:pt x="333787" y="617314"/>
                  </a:lnTo>
                  <a:lnTo>
                    <a:pt x="322806" y="610840"/>
                  </a:lnTo>
                  <a:lnTo>
                    <a:pt x="311653" y="604618"/>
                  </a:lnTo>
                  <a:lnTo>
                    <a:pt x="300396" y="598548"/>
                  </a:lnTo>
                  <a:lnTo>
                    <a:pt x="289106" y="592532"/>
                  </a:lnTo>
                  <a:lnTo>
                    <a:pt x="277851" y="586470"/>
                  </a:lnTo>
                  <a:lnTo>
                    <a:pt x="266703" y="580263"/>
                  </a:lnTo>
                  <a:lnTo>
                    <a:pt x="255730" y="573811"/>
                  </a:lnTo>
                  <a:lnTo>
                    <a:pt x="245003" y="567016"/>
                  </a:lnTo>
                  <a:lnTo>
                    <a:pt x="234591" y="559778"/>
                  </a:lnTo>
                  <a:lnTo>
                    <a:pt x="224564" y="551997"/>
                  </a:lnTo>
                  <a:lnTo>
                    <a:pt x="214991" y="543575"/>
                  </a:lnTo>
                  <a:lnTo>
                    <a:pt x="205943" y="534411"/>
                  </a:lnTo>
                  <a:lnTo>
                    <a:pt x="196735" y="526195"/>
                  </a:lnTo>
                  <a:lnTo>
                    <a:pt x="185271" y="521376"/>
                  </a:lnTo>
                  <a:lnTo>
                    <a:pt x="172776" y="519481"/>
                  </a:lnTo>
                  <a:lnTo>
                    <a:pt x="159869" y="519259"/>
                  </a:lnTo>
                  <a:lnTo>
                    <a:pt x="147167" y="519463"/>
                  </a:lnTo>
                  <a:lnTo>
                    <a:pt x="149904" y="526376"/>
                  </a:lnTo>
                  <a:lnTo>
                    <a:pt x="154803" y="536177"/>
                  </a:lnTo>
                  <a:lnTo>
                    <a:pt x="160557" y="545953"/>
                  </a:lnTo>
                  <a:lnTo>
                    <a:pt x="166806" y="555729"/>
                  </a:lnTo>
                  <a:lnTo>
                    <a:pt x="173192" y="565530"/>
                  </a:lnTo>
                  <a:lnTo>
                    <a:pt x="179356" y="575381"/>
                  </a:lnTo>
                  <a:lnTo>
                    <a:pt x="184937" y="585307"/>
                  </a:lnTo>
                  <a:lnTo>
                    <a:pt x="189577" y="595334"/>
                  </a:lnTo>
                  <a:lnTo>
                    <a:pt x="192918" y="605485"/>
                  </a:lnTo>
                  <a:lnTo>
                    <a:pt x="194598" y="615785"/>
                  </a:lnTo>
                  <a:lnTo>
                    <a:pt x="194261" y="626261"/>
                  </a:lnTo>
                  <a:lnTo>
                    <a:pt x="191545" y="636936"/>
                  </a:lnTo>
                  <a:lnTo>
                    <a:pt x="186093" y="647835"/>
                  </a:lnTo>
                  <a:lnTo>
                    <a:pt x="182404" y="654059"/>
                  </a:lnTo>
                  <a:lnTo>
                    <a:pt x="173936" y="664360"/>
                  </a:lnTo>
                  <a:lnTo>
                    <a:pt x="164014" y="672533"/>
                  </a:lnTo>
                  <a:lnTo>
                    <a:pt x="152920" y="678933"/>
                  </a:lnTo>
                  <a:lnTo>
                    <a:pt x="140935" y="683916"/>
                  </a:lnTo>
                  <a:lnTo>
                    <a:pt x="128340" y="687838"/>
                  </a:lnTo>
                  <a:lnTo>
                    <a:pt x="115415" y="691054"/>
                  </a:lnTo>
                  <a:lnTo>
                    <a:pt x="102441" y="693921"/>
                  </a:lnTo>
                  <a:lnTo>
                    <a:pt x="89700" y="696793"/>
                  </a:lnTo>
                  <a:lnTo>
                    <a:pt x="82910" y="702638"/>
                  </a:lnTo>
                  <a:lnTo>
                    <a:pt x="73985" y="711713"/>
                  </a:lnTo>
                  <a:lnTo>
                    <a:pt x="65627" y="721435"/>
                  </a:lnTo>
                  <a:lnTo>
                    <a:pt x="57564" y="731492"/>
                  </a:lnTo>
                  <a:lnTo>
                    <a:pt x="49520" y="741571"/>
                  </a:lnTo>
                  <a:lnTo>
                    <a:pt x="41221" y="751359"/>
                  </a:lnTo>
                  <a:lnTo>
                    <a:pt x="32394" y="760543"/>
                  </a:lnTo>
                  <a:lnTo>
                    <a:pt x="22764" y="768809"/>
                  </a:lnTo>
                  <a:lnTo>
                    <a:pt x="12057" y="775845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400" b="1">
                <a:solidFill>
                  <a:srgbClr val="FFFF99"/>
                </a:solidFill>
              </a:endParaRPr>
            </a:p>
          </p:txBody>
        </p:sp>
        <p:sp>
          <p:nvSpPr>
            <p:cNvPr id="25" name="object 18"/>
            <p:cNvSpPr txBox="1"/>
            <p:nvPr/>
          </p:nvSpPr>
          <p:spPr>
            <a:xfrm>
              <a:off x="4287786" y="4817357"/>
              <a:ext cx="314289" cy="18153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689"/>
                </a:lnSpc>
                <a:spcBef>
                  <a:spcPts val="84"/>
                </a:spcBef>
              </a:pPr>
              <a:r>
                <a:rPr b="1" baseline="8050" dirty="0">
                  <a:solidFill>
                    <a:srgbClr val="FFFF99"/>
                  </a:solidFill>
                  <a:latin typeface="B Roya"/>
                  <a:cs typeface="B Roya"/>
                </a:rPr>
                <a:t>ﺱﺭﺎﻓ</a:t>
              </a:r>
              <a:endParaRPr sz="1200" b="1" dirty="0">
                <a:solidFill>
                  <a:srgbClr val="FFFF99"/>
                </a:solidFill>
                <a:latin typeface="B Roya"/>
                <a:cs typeface="B Roya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755271" y="4505391"/>
            <a:ext cx="3082596" cy="1970434"/>
            <a:chOff x="3169182" y="5140760"/>
            <a:chExt cx="3857663" cy="2329943"/>
          </a:xfrm>
        </p:grpSpPr>
        <p:sp>
          <p:nvSpPr>
            <p:cNvPr id="18" name="object 45"/>
            <p:cNvSpPr/>
            <p:nvPr/>
          </p:nvSpPr>
          <p:spPr>
            <a:xfrm>
              <a:off x="3169182" y="5140760"/>
              <a:ext cx="3857663" cy="2329943"/>
            </a:xfrm>
            <a:custGeom>
              <a:avLst/>
              <a:gdLst/>
              <a:ahLst/>
              <a:cxnLst/>
              <a:rect l="l" t="t" r="r" b="b"/>
              <a:pathLst>
                <a:path w="3857663" h="2329943">
                  <a:moveTo>
                    <a:pt x="208808" y="0"/>
                  </a:moveTo>
                  <a:lnTo>
                    <a:pt x="200278" y="7897"/>
                  </a:lnTo>
                  <a:lnTo>
                    <a:pt x="201608" y="342849"/>
                  </a:lnTo>
                  <a:lnTo>
                    <a:pt x="204295" y="355285"/>
                  </a:lnTo>
                  <a:lnTo>
                    <a:pt x="207221" y="367665"/>
                  </a:lnTo>
                  <a:lnTo>
                    <a:pt x="210296" y="380007"/>
                  </a:lnTo>
                  <a:lnTo>
                    <a:pt x="208808" y="0"/>
                  </a:lnTo>
                  <a:close/>
                </a:path>
                <a:path w="3857663" h="2329943">
                  <a:moveTo>
                    <a:pt x="1028555" y="1611111"/>
                  </a:moveTo>
                  <a:lnTo>
                    <a:pt x="1027999" y="1598444"/>
                  </a:lnTo>
                  <a:lnTo>
                    <a:pt x="1027282" y="1585808"/>
                  </a:lnTo>
                  <a:lnTo>
                    <a:pt x="1026922" y="1580220"/>
                  </a:lnTo>
                  <a:lnTo>
                    <a:pt x="1024616" y="1937267"/>
                  </a:lnTo>
                  <a:lnTo>
                    <a:pt x="1032354" y="1947328"/>
                  </a:lnTo>
                  <a:lnTo>
                    <a:pt x="1028471" y="1661945"/>
                  </a:lnTo>
                  <a:lnTo>
                    <a:pt x="1028907" y="1649225"/>
                  </a:lnTo>
                  <a:lnTo>
                    <a:pt x="1029043" y="1636508"/>
                  </a:lnTo>
                  <a:lnTo>
                    <a:pt x="1028914" y="1623801"/>
                  </a:lnTo>
                  <a:lnTo>
                    <a:pt x="1028555" y="1611111"/>
                  </a:lnTo>
                  <a:close/>
                </a:path>
                <a:path w="3857663" h="2329943">
                  <a:moveTo>
                    <a:pt x="3432224" y="1531767"/>
                  </a:moveTo>
                  <a:lnTo>
                    <a:pt x="3433902" y="1523019"/>
                  </a:lnTo>
                  <a:lnTo>
                    <a:pt x="3446289" y="1524114"/>
                  </a:lnTo>
                  <a:lnTo>
                    <a:pt x="3458764" y="1525379"/>
                  </a:lnTo>
                  <a:lnTo>
                    <a:pt x="3471232" y="1526171"/>
                  </a:lnTo>
                  <a:lnTo>
                    <a:pt x="3483600" y="1525847"/>
                  </a:lnTo>
                  <a:lnTo>
                    <a:pt x="3495774" y="1523765"/>
                  </a:lnTo>
                  <a:lnTo>
                    <a:pt x="3505809" y="1520175"/>
                  </a:lnTo>
                  <a:lnTo>
                    <a:pt x="3505132" y="1532830"/>
                  </a:lnTo>
                  <a:lnTo>
                    <a:pt x="3504226" y="1545538"/>
                  </a:lnTo>
                  <a:lnTo>
                    <a:pt x="3857663" y="1790050"/>
                  </a:lnTo>
                  <a:lnTo>
                    <a:pt x="3847763" y="1782727"/>
                  </a:lnTo>
                  <a:lnTo>
                    <a:pt x="3839944" y="1773866"/>
                  </a:lnTo>
                  <a:lnTo>
                    <a:pt x="3833687" y="1763849"/>
                  </a:lnTo>
                  <a:lnTo>
                    <a:pt x="3828472" y="1753060"/>
                  </a:lnTo>
                  <a:lnTo>
                    <a:pt x="3823777" y="1741880"/>
                  </a:lnTo>
                  <a:lnTo>
                    <a:pt x="3819083" y="1730692"/>
                  </a:lnTo>
                  <a:lnTo>
                    <a:pt x="3813869" y="1719881"/>
                  </a:lnTo>
                  <a:lnTo>
                    <a:pt x="3807615" y="1709829"/>
                  </a:lnTo>
                  <a:lnTo>
                    <a:pt x="3799801" y="1700918"/>
                  </a:lnTo>
                  <a:lnTo>
                    <a:pt x="3789907" y="1693532"/>
                  </a:lnTo>
                  <a:lnTo>
                    <a:pt x="3787292" y="1692094"/>
                  </a:lnTo>
                  <a:lnTo>
                    <a:pt x="3782361" y="1680343"/>
                  </a:lnTo>
                  <a:lnTo>
                    <a:pt x="3778682" y="1668344"/>
                  </a:lnTo>
                  <a:lnTo>
                    <a:pt x="3776257" y="1656156"/>
                  </a:lnTo>
                  <a:lnTo>
                    <a:pt x="3775090" y="1643838"/>
                  </a:lnTo>
                  <a:lnTo>
                    <a:pt x="3775183" y="1631450"/>
                  </a:lnTo>
                  <a:lnTo>
                    <a:pt x="3776541" y="1619049"/>
                  </a:lnTo>
                  <a:lnTo>
                    <a:pt x="3779168" y="1606694"/>
                  </a:lnTo>
                  <a:lnTo>
                    <a:pt x="3782148" y="1596984"/>
                  </a:lnTo>
                  <a:lnTo>
                    <a:pt x="3773781" y="1588306"/>
                  </a:lnTo>
                  <a:lnTo>
                    <a:pt x="3765535" y="1579191"/>
                  </a:lnTo>
                  <a:lnTo>
                    <a:pt x="3757824" y="1569606"/>
                  </a:lnTo>
                  <a:lnTo>
                    <a:pt x="3751062" y="1559519"/>
                  </a:lnTo>
                  <a:lnTo>
                    <a:pt x="3745662" y="1548898"/>
                  </a:lnTo>
                  <a:lnTo>
                    <a:pt x="3742037" y="1537712"/>
                  </a:lnTo>
                  <a:lnTo>
                    <a:pt x="3740602" y="1525927"/>
                  </a:lnTo>
                  <a:lnTo>
                    <a:pt x="3741769" y="1513512"/>
                  </a:lnTo>
                  <a:lnTo>
                    <a:pt x="3742702" y="1509608"/>
                  </a:lnTo>
                  <a:lnTo>
                    <a:pt x="3736311" y="1498595"/>
                  </a:lnTo>
                  <a:lnTo>
                    <a:pt x="3729986" y="1487495"/>
                  </a:lnTo>
                  <a:lnTo>
                    <a:pt x="3727195" y="1475416"/>
                  </a:lnTo>
                  <a:lnTo>
                    <a:pt x="3727234" y="1474289"/>
                  </a:lnTo>
                  <a:lnTo>
                    <a:pt x="3732104" y="1462561"/>
                  </a:lnTo>
                  <a:lnTo>
                    <a:pt x="3737773" y="1451052"/>
                  </a:lnTo>
                  <a:lnTo>
                    <a:pt x="3742631" y="1439273"/>
                  </a:lnTo>
                  <a:lnTo>
                    <a:pt x="3745014" y="1427642"/>
                  </a:lnTo>
                  <a:lnTo>
                    <a:pt x="3742242" y="1415190"/>
                  </a:lnTo>
                  <a:lnTo>
                    <a:pt x="3738683" y="1402999"/>
                  </a:lnTo>
                  <a:lnTo>
                    <a:pt x="3734559" y="1390995"/>
                  </a:lnTo>
                  <a:lnTo>
                    <a:pt x="3730089" y="1379103"/>
                  </a:lnTo>
                  <a:lnTo>
                    <a:pt x="3725495" y="1367248"/>
                  </a:lnTo>
                  <a:lnTo>
                    <a:pt x="3720997" y="1355356"/>
                  </a:lnTo>
                  <a:lnTo>
                    <a:pt x="3716817" y="1343352"/>
                  </a:lnTo>
                  <a:lnTo>
                    <a:pt x="3713176" y="1331161"/>
                  </a:lnTo>
                  <a:lnTo>
                    <a:pt x="3713060" y="1330729"/>
                  </a:lnTo>
                  <a:lnTo>
                    <a:pt x="3709210" y="1318491"/>
                  </a:lnTo>
                  <a:lnTo>
                    <a:pt x="3704143" y="1306850"/>
                  </a:lnTo>
                  <a:lnTo>
                    <a:pt x="3698148" y="1295662"/>
                  </a:lnTo>
                  <a:lnTo>
                    <a:pt x="3691513" y="1284785"/>
                  </a:lnTo>
                  <a:lnTo>
                    <a:pt x="3684529" y="1274078"/>
                  </a:lnTo>
                  <a:lnTo>
                    <a:pt x="3677482" y="1263398"/>
                  </a:lnTo>
                  <a:lnTo>
                    <a:pt x="3670663" y="1252602"/>
                  </a:lnTo>
                  <a:lnTo>
                    <a:pt x="3668217" y="1248483"/>
                  </a:lnTo>
                  <a:lnTo>
                    <a:pt x="3661214" y="1237453"/>
                  </a:lnTo>
                  <a:lnTo>
                    <a:pt x="3653137" y="1227378"/>
                  </a:lnTo>
                  <a:lnTo>
                    <a:pt x="3644121" y="1218194"/>
                  </a:lnTo>
                  <a:lnTo>
                    <a:pt x="3634302" y="1209834"/>
                  </a:lnTo>
                  <a:lnTo>
                    <a:pt x="3623817" y="1202232"/>
                  </a:lnTo>
                  <a:lnTo>
                    <a:pt x="3612802" y="1195322"/>
                  </a:lnTo>
                  <a:lnTo>
                    <a:pt x="3601393" y="1189037"/>
                  </a:lnTo>
                  <a:lnTo>
                    <a:pt x="3589725" y="1183311"/>
                  </a:lnTo>
                  <a:lnTo>
                    <a:pt x="3577936" y="1178079"/>
                  </a:lnTo>
                  <a:lnTo>
                    <a:pt x="3571811" y="1175535"/>
                  </a:lnTo>
                  <a:lnTo>
                    <a:pt x="3559169" y="1174434"/>
                  </a:lnTo>
                  <a:lnTo>
                    <a:pt x="3546482" y="1173552"/>
                  </a:lnTo>
                  <a:lnTo>
                    <a:pt x="3533778" y="1172741"/>
                  </a:lnTo>
                  <a:lnTo>
                    <a:pt x="3521085" y="1171855"/>
                  </a:lnTo>
                  <a:lnTo>
                    <a:pt x="3508430" y="1170747"/>
                  </a:lnTo>
                  <a:lnTo>
                    <a:pt x="3495842" y="1169269"/>
                  </a:lnTo>
                  <a:lnTo>
                    <a:pt x="3483348" y="1167275"/>
                  </a:lnTo>
                  <a:lnTo>
                    <a:pt x="3470977" y="1164617"/>
                  </a:lnTo>
                  <a:lnTo>
                    <a:pt x="3458755" y="1161150"/>
                  </a:lnTo>
                  <a:lnTo>
                    <a:pt x="3444395" y="1156332"/>
                  </a:lnTo>
                  <a:lnTo>
                    <a:pt x="3432224" y="1531767"/>
                  </a:lnTo>
                  <a:close/>
                </a:path>
                <a:path w="3857663" h="2329943">
                  <a:moveTo>
                    <a:pt x="1388851" y="1633520"/>
                  </a:moveTo>
                  <a:lnTo>
                    <a:pt x="1394231" y="1635402"/>
                  </a:lnTo>
                  <a:lnTo>
                    <a:pt x="1395716" y="1648256"/>
                  </a:lnTo>
                  <a:lnTo>
                    <a:pt x="1400052" y="1660017"/>
                  </a:lnTo>
                  <a:lnTo>
                    <a:pt x="1406350" y="1671034"/>
                  </a:lnTo>
                  <a:lnTo>
                    <a:pt x="1413723" y="1681657"/>
                  </a:lnTo>
                  <a:lnTo>
                    <a:pt x="1421283" y="1692234"/>
                  </a:lnTo>
                  <a:lnTo>
                    <a:pt x="1428142" y="1703115"/>
                  </a:lnTo>
                  <a:lnTo>
                    <a:pt x="1430832" y="1708350"/>
                  </a:lnTo>
                  <a:lnTo>
                    <a:pt x="1443544" y="1708663"/>
                  </a:lnTo>
                  <a:lnTo>
                    <a:pt x="1456197" y="1709076"/>
                  </a:lnTo>
                  <a:lnTo>
                    <a:pt x="1463052" y="1709379"/>
                  </a:lnTo>
                  <a:lnTo>
                    <a:pt x="1473072" y="1718202"/>
                  </a:lnTo>
                  <a:lnTo>
                    <a:pt x="1480956" y="1728233"/>
                  </a:lnTo>
                  <a:lnTo>
                    <a:pt x="1486958" y="1739279"/>
                  </a:lnTo>
                  <a:lnTo>
                    <a:pt x="1491331" y="1751150"/>
                  </a:lnTo>
                  <a:lnTo>
                    <a:pt x="1494330" y="1763653"/>
                  </a:lnTo>
                  <a:lnTo>
                    <a:pt x="1496208" y="1776597"/>
                  </a:lnTo>
                  <a:lnTo>
                    <a:pt x="1497219" y="1789790"/>
                  </a:lnTo>
                  <a:lnTo>
                    <a:pt x="1497617" y="1803041"/>
                  </a:lnTo>
                  <a:lnTo>
                    <a:pt x="1497596" y="1835414"/>
                  </a:lnTo>
                  <a:lnTo>
                    <a:pt x="1490502" y="1845938"/>
                  </a:lnTo>
                  <a:lnTo>
                    <a:pt x="1481702" y="1855066"/>
                  </a:lnTo>
                  <a:lnTo>
                    <a:pt x="1472067" y="1863529"/>
                  </a:lnTo>
                  <a:lnTo>
                    <a:pt x="1462466" y="1872053"/>
                  </a:lnTo>
                  <a:lnTo>
                    <a:pt x="1453770" y="1881369"/>
                  </a:lnTo>
                  <a:lnTo>
                    <a:pt x="1452232" y="1883369"/>
                  </a:lnTo>
                  <a:lnTo>
                    <a:pt x="1448481" y="1894806"/>
                  </a:lnTo>
                  <a:lnTo>
                    <a:pt x="1448951" y="1905917"/>
                  </a:lnTo>
                  <a:lnTo>
                    <a:pt x="1452352" y="1916760"/>
                  </a:lnTo>
                  <a:lnTo>
                    <a:pt x="1457392" y="1927395"/>
                  </a:lnTo>
                  <a:lnTo>
                    <a:pt x="1462781" y="1937883"/>
                  </a:lnTo>
                  <a:lnTo>
                    <a:pt x="1465884" y="1944710"/>
                  </a:lnTo>
                  <a:lnTo>
                    <a:pt x="1466200" y="1957395"/>
                  </a:lnTo>
                  <a:lnTo>
                    <a:pt x="1465421" y="1970019"/>
                  </a:lnTo>
                  <a:lnTo>
                    <a:pt x="1464056" y="1982601"/>
                  </a:lnTo>
                  <a:lnTo>
                    <a:pt x="1462613" y="1995159"/>
                  </a:lnTo>
                  <a:lnTo>
                    <a:pt x="1462024" y="2001416"/>
                  </a:lnTo>
                  <a:lnTo>
                    <a:pt x="1473612" y="2006552"/>
                  </a:lnTo>
                  <a:lnTo>
                    <a:pt x="1485242" y="2011583"/>
                  </a:lnTo>
                  <a:lnTo>
                    <a:pt x="1496960" y="2016552"/>
                  </a:lnTo>
                  <a:lnTo>
                    <a:pt x="1500174" y="2017900"/>
                  </a:lnTo>
                  <a:lnTo>
                    <a:pt x="1499674" y="2030634"/>
                  </a:lnTo>
                  <a:lnTo>
                    <a:pt x="1498910" y="2043342"/>
                  </a:lnTo>
                  <a:lnTo>
                    <a:pt x="1497902" y="2056023"/>
                  </a:lnTo>
                  <a:lnTo>
                    <a:pt x="1496671" y="2068673"/>
                  </a:lnTo>
                  <a:lnTo>
                    <a:pt x="1495234" y="2081292"/>
                  </a:lnTo>
                  <a:lnTo>
                    <a:pt x="1493613" y="2093879"/>
                  </a:lnTo>
                  <a:lnTo>
                    <a:pt x="1491826" y="2106431"/>
                  </a:lnTo>
                  <a:lnTo>
                    <a:pt x="1490941" y="2112274"/>
                  </a:lnTo>
                  <a:lnTo>
                    <a:pt x="2948546" y="2112274"/>
                  </a:lnTo>
                  <a:lnTo>
                    <a:pt x="2957027" y="2102827"/>
                  </a:lnTo>
                  <a:lnTo>
                    <a:pt x="2965253" y="2093152"/>
                  </a:lnTo>
                  <a:lnTo>
                    <a:pt x="2973159" y="2083198"/>
                  </a:lnTo>
                  <a:lnTo>
                    <a:pt x="2976880" y="2078225"/>
                  </a:lnTo>
                  <a:lnTo>
                    <a:pt x="2984729" y="2068199"/>
                  </a:lnTo>
                  <a:lnTo>
                    <a:pt x="2993023" y="2058578"/>
                  </a:lnTo>
                  <a:lnTo>
                    <a:pt x="3001669" y="2049278"/>
                  </a:lnTo>
                  <a:lnTo>
                    <a:pt x="3010575" y="2040214"/>
                  </a:lnTo>
                  <a:lnTo>
                    <a:pt x="3019646" y="2031302"/>
                  </a:lnTo>
                  <a:lnTo>
                    <a:pt x="3028789" y="2022455"/>
                  </a:lnTo>
                  <a:lnTo>
                    <a:pt x="3037912" y="2013590"/>
                  </a:lnTo>
                  <a:lnTo>
                    <a:pt x="3046921" y="2004622"/>
                  </a:lnTo>
                  <a:lnTo>
                    <a:pt x="3055723" y="1995466"/>
                  </a:lnTo>
                  <a:lnTo>
                    <a:pt x="3060661" y="1990075"/>
                  </a:lnTo>
                  <a:lnTo>
                    <a:pt x="3069130" y="1980590"/>
                  </a:lnTo>
                  <a:lnTo>
                    <a:pt x="3077258" y="1970837"/>
                  </a:lnTo>
                  <a:lnTo>
                    <a:pt x="3085110" y="1960863"/>
                  </a:lnTo>
                  <a:lnTo>
                    <a:pt x="3092748" y="1950719"/>
                  </a:lnTo>
                  <a:lnTo>
                    <a:pt x="3100235" y="1940454"/>
                  </a:lnTo>
                  <a:lnTo>
                    <a:pt x="3107635" y="1930119"/>
                  </a:lnTo>
                  <a:lnTo>
                    <a:pt x="3115011" y="1919762"/>
                  </a:lnTo>
                  <a:lnTo>
                    <a:pt x="3122426" y="1909434"/>
                  </a:lnTo>
                  <a:lnTo>
                    <a:pt x="3129944" y="1899184"/>
                  </a:lnTo>
                  <a:lnTo>
                    <a:pt x="3137627" y="1889062"/>
                  </a:lnTo>
                  <a:lnTo>
                    <a:pt x="3145538" y="1879117"/>
                  </a:lnTo>
                  <a:lnTo>
                    <a:pt x="3149066" y="1874860"/>
                  </a:lnTo>
                  <a:lnTo>
                    <a:pt x="3150628" y="1877692"/>
                  </a:lnTo>
                  <a:lnTo>
                    <a:pt x="3153968" y="1883623"/>
                  </a:lnTo>
                  <a:lnTo>
                    <a:pt x="3155772" y="1886455"/>
                  </a:lnTo>
                  <a:lnTo>
                    <a:pt x="3163626" y="1876471"/>
                  </a:lnTo>
                  <a:lnTo>
                    <a:pt x="3172571" y="1867560"/>
                  </a:lnTo>
                  <a:lnTo>
                    <a:pt x="3182317" y="1859429"/>
                  </a:lnTo>
                  <a:lnTo>
                    <a:pt x="3192570" y="1851781"/>
                  </a:lnTo>
                  <a:lnTo>
                    <a:pt x="3203038" y="1844323"/>
                  </a:lnTo>
                  <a:lnTo>
                    <a:pt x="3213430" y="1836760"/>
                  </a:lnTo>
                  <a:lnTo>
                    <a:pt x="3223453" y="1828796"/>
                  </a:lnTo>
                  <a:lnTo>
                    <a:pt x="3232815" y="1820137"/>
                  </a:lnTo>
                  <a:lnTo>
                    <a:pt x="3241223" y="1810488"/>
                  </a:lnTo>
                  <a:lnTo>
                    <a:pt x="3248387" y="1799555"/>
                  </a:lnTo>
                  <a:lnTo>
                    <a:pt x="3249599" y="1797276"/>
                  </a:lnTo>
                  <a:lnTo>
                    <a:pt x="3260622" y="1790633"/>
                  </a:lnTo>
                  <a:lnTo>
                    <a:pt x="3271609" y="1783564"/>
                  </a:lnTo>
                  <a:lnTo>
                    <a:pt x="3282127" y="1775823"/>
                  </a:lnTo>
                  <a:lnTo>
                    <a:pt x="3291745" y="1767169"/>
                  </a:lnTo>
                  <a:lnTo>
                    <a:pt x="3300031" y="1757357"/>
                  </a:lnTo>
                  <a:lnTo>
                    <a:pt x="3306551" y="1746144"/>
                  </a:lnTo>
                  <a:lnTo>
                    <a:pt x="3309150" y="1739529"/>
                  </a:lnTo>
                  <a:lnTo>
                    <a:pt x="3312830" y="1727276"/>
                  </a:lnTo>
                  <a:lnTo>
                    <a:pt x="3316471" y="1714947"/>
                  </a:lnTo>
                  <a:lnTo>
                    <a:pt x="3320135" y="1702584"/>
                  </a:lnTo>
                  <a:lnTo>
                    <a:pt x="3323888" y="1690228"/>
                  </a:lnTo>
                  <a:lnTo>
                    <a:pt x="3327792" y="1677922"/>
                  </a:lnTo>
                  <a:lnTo>
                    <a:pt x="3331911" y="1665705"/>
                  </a:lnTo>
                  <a:lnTo>
                    <a:pt x="3336309" y="1653621"/>
                  </a:lnTo>
                  <a:lnTo>
                    <a:pt x="3341050" y="1641710"/>
                  </a:lnTo>
                  <a:lnTo>
                    <a:pt x="3346197" y="1630014"/>
                  </a:lnTo>
                  <a:lnTo>
                    <a:pt x="3351815" y="1618574"/>
                  </a:lnTo>
                  <a:lnTo>
                    <a:pt x="3357967" y="1607433"/>
                  </a:lnTo>
                  <a:lnTo>
                    <a:pt x="3364717" y="1596631"/>
                  </a:lnTo>
                  <a:lnTo>
                    <a:pt x="3372129" y="1586210"/>
                  </a:lnTo>
                  <a:lnTo>
                    <a:pt x="3380265" y="1576211"/>
                  </a:lnTo>
                  <a:lnTo>
                    <a:pt x="3388791" y="1567076"/>
                  </a:lnTo>
                  <a:lnTo>
                    <a:pt x="3394981" y="1578437"/>
                  </a:lnTo>
                  <a:lnTo>
                    <a:pt x="3402576" y="1588637"/>
                  </a:lnTo>
                  <a:lnTo>
                    <a:pt x="3411260" y="1597929"/>
                  </a:lnTo>
                  <a:lnTo>
                    <a:pt x="3420715" y="1606563"/>
                  </a:lnTo>
                  <a:lnTo>
                    <a:pt x="3430626" y="1614791"/>
                  </a:lnTo>
                  <a:lnTo>
                    <a:pt x="3440674" y="1622866"/>
                  </a:lnTo>
                  <a:lnTo>
                    <a:pt x="3450543" y="1631038"/>
                  </a:lnTo>
                  <a:lnTo>
                    <a:pt x="3453752" y="1633840"/>
                  </a:lnTo>
                  <a:lnTo>
                    <a:pt x="3466199" y="1636624"/>
                  </a:lnTo>
                  <a:lnTo>
                    <a:pt x="3478355" y="1640252"/>
                  </a:lnTo>
                  <a:lnTo>
                    <a:pt x="3490187" y="1644939"/>
                  </a:lnTo>
                  <a:lnTo>
                    <a:pt x="3496017" y="1647771"/>
                  </a:lnTo>
                  <a:lnTo>
                    <a:pt x="3491786" y="1659465"/>
                  </a:lnTo>
                  <a:lnTo>
                    <a:pt x="3488404" y="1671474"/>
                  </a:lnTo>
                  <a:lnTo>
                    <a:pt x="3485612" y="1683701"/>
                  </a:lnTo>
                  <a:lnTo>
                    <a:pt x="3483149" y="1696047"/>
                  </a:lnTo>
                  <a:lnTo>
                    <a:pt x="3480757" y="1708415"/>
                  </a:lnTo>
                  <a:lnTo>
                    <a:pt x="3478175" y="1720707"/>
                  </a:lnTo>
                  <a:lnTo>
                    <a:pt x="3475145" y="1732824"/>
                  </a:lnTo>
                  <a:lnTo>
                    <a:pt x="3471405" y="1744668"/>
                  </a:lnTo>
                  <a:lnTo>
                    <a:pt x="3466698" y="1756142"/>
                  </a:lnTo>
                  <a:lnTo>
                    <a:pt x="3460762" y="1767148"/>
                  </a:lnTo>
                  <a:lnTo>
                    <a:pt x="3455289" y="1775114"/>
                  </a:lnTo>
                  <a:lnTo>
                    <a:pt x="3448077" y="1785625"/>
                  </a:lnTo>
                  <a:lnTo>
                    <a:pt x="3441327" y="1796435"/>
                  </a:lnTo>
                  <a:lnTo>
                    <a:pt x="3435082" y="1807541"/>
                  </a:lnTo>
                  <a:lnTo>
                    <a:pt x="3429387" y="1818937"/>
                  </a:lnTo>
                  <a:lnTo>
                    <a:pt x="3424284" y="1830619"/>
                  </a:lnTo>
                  <a:lnTo>
                    <a:pt x="3419817" y="1842581"/>
                  </a:lnTo>
                  <a:lnTo>
                    <a:pt x="3418433" y="1846768"/>
                  </a:lnTo>
                  <a:lnTo>
                    <a:pt x="3427832" y="1855288"/>
                  </a:lnTo>
                  <a:lnTo>
                    <a:pt x="3437912" y="1863822"/>
                  </a:lnTo>
                  <a:lnTo>
                    <a:pt x="3447228" y="1872985"/>
                  </a:lnTo>
                  <a:lnTo>
                    <a:pt x="3454335" y="1883395"/>
                  </a:lnTo>
                  <a:lnTo>
                    <a:pt x="3457785" y="1895665"/>
                  </a:lnTo>
                  <a:lnTo>
                    <a:pt x="3457879" y="1900120"/>
                  </a:lnTo>
                  <a:lnTo>
                    <a:pt x="3458281" y="1912808"/>
                  </a:lnTo>
                  <a:lnTo>
                    <a:pt x="3458669" y="1925505"/>
                  </a:lnTo>
                  <a:lnTo>
                    <a:pt x="3459057" y="1938211"/>
                  </a:lnTo>
                  <a:lnTo>
                    <a:pt x="3459459" y="1950922"/>
                  </a:lnTo>
                  <a:lnTo>
                    <a:pt x="3459889" y="1963635"/>
                  </a:lnTo>
                  <a:lnTo>
                    <a:pt x="3460361" y="1976348"/>
                  </a:lnTo>
                  <a:lnTo>
                    <a:pt x="3460889" y="1989058"/>
                  </a:lnTo>
                  <a:lnTo>
                    <a:pt x="3461487" y="2001763"/>
                  </a:lnTo>
                  <a:lnTo>
                    <a:pt x="3462168" y="2014459"/>
                  </a:lnTo>
                  <a:lnTo>
                    <a:pt x="3462947" y="2027143"/>
                  </a:lnTo>
                  <a:lnTo>
                    <a:pt x="3463837" y="2039814"/>
                  </a:lnTo>
                  <a:lnTo>
                    <a:pt x="3464853" y="2052468"/>
                  </a:lnTo>
                  <a:lnTo>
                    <a:pt x="3466008" y="2065103"/>
                  </a:lnTo>
                  <a:lnTo>
                    <a:pt x="3467316" y="2077716"/>
                  </a:lnTo>
                  <a:lnTo>
                    <a:pt x="3468700" y="2089566"/>
                  </a:lnTo>
                  <a:lnTo>
                    <a:pt x="3470541" y="2096120"/>
                  </a:lnTo>
                  <a:lnTo>
                    <a:pt x="3471913" y="2104590"/>
                  </a:lnTo>
                  <a:lnTo>
                    <a:pt x="3474351" y="2112274"/>
                  </a:lnTo>
                  <a:lnTo>
                    <a:pt x="6338074" y="2112274"/>
                  </a:lnTo>
                  <a:lnTo>
                    <a:pt x="6338074" y="1901695"/>
                  </a:lnTo>
                  <a:lnTo>
                    <a:pt x="6325508" y="1899532"/>
                  </a:lnTo>
                  <a:lnTo>
                    <a:pt x="6313103" y="1896709"/>
                  </a:lnTo>
                  <a:lnTo>
                    <a:pt x="6300813" y="1893433"/>
                  </a:lnTo>
                  <a:lnTo>
                    <a:pt x="6288597" y="1889910"/>
                  </a:lnTo>
                  <a:lnTo>
                    <a:pt x="6276410" y="1886349"/>
                  </a:lnTo>
                  <a:lnTo>
                    <a:pt x="6264208" y="1882955"/>
                  </a:lnTo>
                  <a:lnTo>
                    <a:pt x="6262839" y="1882594"/>
                  </a:lnTo>
                  <a:lnTo>
                    <a:pt x="6252094" y="1888544"/>
                  </a:lnTo>
                  <a:lnTo>
                    <a:pt x="6242200" y="1896334"/>
                  </a:lnTo>
                  <a:lnTo>
                    <a:pt x="6232237" y="1903796"/>
                  </a:lnTo>
                  <a:lnTo>
                    <a:pt x="6221284" y="1908758"/>
                  </a:lnTo>
                  <a:lnTo>
                    <a:pt x="6210515" y="1909391"/>
                  </a:lnTo>
                  <a:lnTo>
                    <a:pt x="6197949" y="1910293"/>
                  </a:lnTo>
                  <a:lnTo>
                    <a:pt x="6185489" y="1909975"/>
                  </a:lnTo>
                  <a:lnTo>
                    <a:pt x="6173111" y="1908742"/>
                  </a:lnTo>
                  <a:lnTo>
                    <a:pt x="6160787" y="1906898"/>
                  </a:lnTo>
                  <a:lnTo>
                    <a:pt x="6148493" y="1904751"/>
                  </a:lnTo>
                  <a:lnTo>
                    <a:pt x="6136202" y="1902603"/>
                  </a:lnTo>
                  <a:lnTo>
                    <a:pt x="6123888" y="1900760"/>
                  </a:lnTo>
                  <a:lnTo>
                    <a:pt x="6111525" y="1899528"/>
                  </a:lnTo>
                  <a:lnTo>
                    <a:pt x="6099088" y="1899211"/>
                  </a:lnTo>
                  <a:lnTo>
                    <a:pt x="6091428" y="1899600"/>
                  </a:lnTo>
                  <a:lnTo>
                    <a:pt x="6078764" y="1899777"/>
                  </a:lnTo>
                  <a:lnTo>
                    <a:pt x="6066101" y="1899514"/>
                  </a:lnTo>
                  <a:lnTo>
                    <a:pt x="6053438" y="1898905"/>
                  </a:lnTo>
                  <a:lnTo>
                    <a:pt x="6040775" y="1898045"/>
                  </a:lnTo>
                  <a:lnTo>
                    <a:pt x="6028111" y="1897028"/>
                  </a:lnTo>
                  <a:lnTo>
                    <a:pt x="6015448" y="1895949"/>
                  </a:lnTo>
                  <a:lnTo>
                    <a:pt x="6002785" y="1894901"/>
                  </a:lnTo>
                  <a:lnTo>
                    <a:pt x="6000178" y="1894698"/>
                  </a:lnTo>
                  <a:lnTo>
                    <a:pt x="5993321" y="1905437"/>
                  </a:lnTo>
                  <a:lnTo>
                    <a:pt x="5986613" y="1916198"/>
                  </a:lnTo>
                  <a:lnTo>
                    <a:pt x="5980002" y="1927009"/>
                  </a:lnTo>
                  <a:lnTo>
                    <a:pt x="5974143" y="1936722"/>
                  </a:lnTo>
                  <a:lnTo>
                    <a:pt x="5961356" y="1937136"/>
                  </a:lnTo>
                  <a:lnTo>
                    <a:pt x="5948720" y="1937716"/>
                  </a:lnTo>
                  <a:lnTo>
                    <a:pt x="5942965" y="1938005"/>
                  </a:lnTo>
                  <a:lnTo>
                    <a:pt x="5938145" y="1949690"/>
                  </a:lnTo>
                  <a:lnTo>
                    <a:pt x="5933582" y="1961591"/>
                  </a:lnTo>
                  <a:lnTo>
                    <a:pt x="5929378" y="1973606"/>
                  </a:lnTo>
                  <a:lnTo>
                    <a:pt x="5928791" y="1975393"/>
                  </a:lnTo>
                  <a:lnTo>
                    <a:pt x="5923413" y="1963781"/>
                  </a:lnTo>
                  <a:lnTo>
                    <a:pt x="5918605" y="1951754"/>
                  </a:lnTo>
                  <a:lnTo>
                    <a:pt x="5912352" y="1940736"/>
                  </a:lnTo>
                  <a:lnTo>
                    <a:pt x="5907646" y="1935693"/>
                  </a:lnTo>
                  <a:lnTo>
                    <a:pt x="5895452" y="1932297"/>
                  </a:lnTo>
                  <a:lnTo>
                    <a:pt x="5883184" y="1930831"/>
                  </a:lnTo>
                  <a:lnTo>
                    <a:pt x="5870960" y="1931152"/>
                  </a:lnTo>
                  <a:lnTo>
                    <a:pt x="5858897" y="1933115"/>
                  </a:lnTo>
                  <a:lnTo>
                    <a:pt x="5847110" y="1936578"/>
                  </a:lnTo>
                  <a:lnTo>
                    <a:pt x="5835718" y="1941397"/>
                  </a:lnTo>
                  <a:lnTo>
                    <a:pt x="5824836" y="1947427"/>
                  </a:lnTo>
                  <a:lnTo>
                    <a:pt x="5824651" y="1947542"/>
                  </a:lnTo>
                  <a:lnTo>
                    <a:pt x="5828667" y="1959456"/>
                  </a:lnTo>
                  <a:lnTo>
                    <a:pt x="5832896" y="1971415"/>
                  </a:lnTo>
                  <a:lnTo>
                    <a:pt x="5837245" y="1983464"/>
                  </a:lnTo>
                  <a:lnTo>
                    <a:pt x="5838050" y="1985693"/>
                  </a:lnTo>
                  <a:lnTo>
                    <a:pt x="5825362" y="1984616"/>
                  </a:lnTo>
                  <a:lnTo>
                    <a:pt x="5812665" y="1983927"/>
                  </a:lnTo>
                  <a:lnTo>
                    <a:pt x="5799974" y="1983679"/>
                  </a:lnTo>
                  <a:lnTo>
                    <a:pt x="5787305" y="1983924"/>
                  </a:lnTo>
                  <a:lnTo>
                    <a:pt x="5774672" y="1984713"/>
                  </a:lnTo>
                  <a:lnTo>
                    <a:pt x="5762091" y="1986098"/>
                  </a:lnTo>
                  <a:lnTo>
                    <a:pt x="5749577" y="1988132"/>
                  </a:lnTo>
                  <a:lnTo>
                    <a:pt x="5737263" y="1990837"/>
                  </a:lnTo>
                  <a:lnTo>
                    <a:pt x="5735376" y="2003211"/>
                  </a:lnTo>
                  <a:lnTo>
                    <a:pt x="5733495" y="2015843"/>
                  </a:lnTo>
                  <a:lnTo>
                    <a:pt x="5732627" y="2021774"/>
                  </a:lnTo>
                  <a:lnTo>
                    <a:pt x="5719977" y="2023500"/>
                  </a:lnTo>
                  <a:lnTo>
                    <a:pt x="5707425" y="2025366"/>
                  </a:lnTo>
                  <a:lnTo>
                    <a:pt x="5694928" y="2027373"/>
                  </a:lnTo>
                  <a:lnTo>
                    <a:pt x="5691378" y="2027971"/>
                  </a:lnTo>
                  <a:lnTo>
                    <a:pt x="5685967" y="2024873"/>
                  </a:lnTo>
                  <a:lnTo>
                    <a:pt x="5675147" y="2018421"/>
                  </a:lnTo>
                  <a:lnTo>
                    <a:pt x="5670003" y="2015335"/>
                  </a:lnTo>
                  <a:lnTo>
                    <a:pt x="5673302" y="2003055"/>
                  </a:lnTo>
                  <a:lnTo>
                    <a:pt x="5676773" y="1990844"/>
                  </a:lnTo>
                  <a:lnTo>
                    <a:pt x="5680391" y="1978680"/>
                  </a:lnTo>
                  <a:lnTo>
                    <a:pt x="5684133" y="1966540"/>
                  </a:lnTo>
                  <a:lnTo>
                    <a:pt x="5684431" y="1965589"/>
                  </a:lnTo>
                  <a:lnTo>
                    <a:pt x="5671776" y="1963880"/>
                  </a:lnTo>
                  <a:lnTo>
                    <a:pt x="5659197" y="1962106"/>
                  </a:lnTo>
                  <a:lnTo>
                    <a:pt x="5649874" y="1960687"/>
                  </a:lnTo>
                  <a:lnTo>
                    <a:pt x="5639563" y="1957150"/>
                  </a:lnTo>
                  <a:lnTo>
                    <a:pt x="5628847" y="1951690"/>
                  </a:lnTo>
                  <a:lnTo>
                    <a:pt x="5618372" y="1947798"/>
                  </a:lnTo>
                  <a:lnTo>
                    <a:pt x="5608784" y="1948963"/>
                  </a:lnTo>
                  <a:lnTo>
                    <a:pt x="5605551" y="1951416"/>
                  </a:lnTo>
                  <a:lnTo>
                    <a:pt x="5597224" y="1959118"/>
                  </a:lnTo>
                  <a:lnTo>
                    <a:pt x="5596222" y="1968389"/>
                  </a:lnTo>
                  <a:lnTo>
                    <a:pt x="5599489" y="1978518"/>
                  </a:lnTo>
                  <a:lnTo>
                    <a:pt x="5603968" y="1988796"/>
                  </a:lnTo>
                  <a:lnTo>
                    <a:pt x="5605030" y="1991624"/>
                  </a:lnTo>
                  <a:lnTo>
                    <a:pt x="5595398" y="1999114"/>
                  </a:lnTo>
                  <a:lnTo>
                    <a:pt x="5585056" y="2005111"/>
                  </a:lnTo>
                  <a:lnTo>
                    <a:pt x="5574119" y="2009685"/>
                  </a:lnTo>
                  <a:lnTo>
                    <a:pt x="5562704" y="2012909"/>
                  </a:lnTo>
                  <a:lnTo>
                    <a:pt x="5550925" y="2014854"/>
                  </a:lnTo>
                  <a:lnTo>
                    <a:pt x="5538898" y="2015593"/>
                  </a:lnTo>
                  <a:lnTo>
                    <a:pt x="5526739" y="2015197"/>
                  </a:lnTo>
                  <a:lnTo>
                    <a:pt x="5514563" y="2013739"/>
                  </a:lnTo>
                  <a:lnTo>
                    <a:pt x="5502485" y="2011290"/>
                  </a:lnTo>
                  <a:lnTo>
                    <a:pt x="5490621" y="2007922"/>
                  </a:lnTo>
                  <a:lnTo>
                    <a:pt x="5479086" y="2003708"/>
                  </a:lnTo>
                  <a:lnTo>
                    <a:pt x="5467996" y="1998718"/>
                  </a:lnTo>
                  <a:lnTo>
                    <a:pt x="5457466" y="1993026"/>
                  </a:lnTo>
                  <a:lnTo>
                    <a:pt x="5447612" y="1986702"/>
                  </a:lnTo>
                  <a:lnTo>
                    <a:pt x="5445480" y="1985185"/>
                  </a:lnTo>
                  <a:lnTo>
                    <a:pt x="5433275" y="1982290"/>
                  </a:lnTo>
                  <a:lnTo>
                    <a:pt x="5420985" y="1979831"/>
                  </a:lnTo>
                  <a:lnTo>
                    <a:pt x="5408624" y="1977745"/>
                  </a:lnTo>
                  <a:lnTo>
                    <a:pt x="5396205" y="1975966"/>
                  </a:lnTo>
                  <a:lnTo>
                    <a:pt x="5383741" y="1974430"/>
                  </a:lnTo>
                  <a:lnTo>
                    <a:pt x="5371246" y="1973072"/>
                  </a:lnTo>
                  <a:lnTo>
                    <a:pt x="5358733" y="1971828"/>
                  </a:lnTo>
                  <a:lnTo>
                    <a:pt x="5346216" y="1970633"/>
                  </a:lnTo>
                  <a:lnTo>
                    <a:pt x="5333706" y="1969423"/>
                  </a:lnTo>
                  <a:lnTo>
                    <a:pt x="5321218" y="1968132"/>
                  </a:lnTo>
                  <a:lnTo>
                    <a:pt x="5308765" y="1966697"/>
                  </a:lnTo>
                  <a:lnTo>
                    <a:pt x="5296361" y="1965053"/>
                  </a:lnTo>
                  <a:lnTo>
                    <a:pt x="5284017" y="1963134"/>
                  </a:lnTo>
                  <a:lnTo>
                    <a:pt x="5271749" y="1960877"/>
                  </a:lnTo>
                  <a:lnTo>
                    <a:pt x="5259568" y="1958217"/>
                  </a:lnTo>
                  <a:lnTo>
                    <a:pt x="5247488" y="1955089"/>
                  </a:lnTo>
                  <a:lnTo>
                    <a:pt x="5235523" y="1951429"/>
                  </a:lnTo>
                  <a:lnTo>
                    <a:pt x="5223686" y="1947171"/>
                  </a:lnTo>
                  <a:lnTo>
                    <a:pt x="5217710" y="1933567"/>
                  </a:lnTo>
                  <a:lnTo>
                    <a:pt x="5214726" y="1921178"/>
                  </a:lnTo>
                  <a:lnTo>
                    <a:pt x="5211337" y="1908954"/>
                  </a:lnTo>
                  <a:lnTo>
                    <a:pt x="5207118" y="1897026"/>
                  </a:lnTo>
                  <a:lnTo>
                    <a:pt x="5196256" y="1887777"/>
                  </a:lnTo>
                  <a:lnTo>
                    <a:pt x="5185160" y="1883430"/>
                  </a:lnTo>
                  <a:lnTo>
                    <a:pt x="5173450" y="1881776"/>
                  </a:lnTo>
                  <a:lnTo>
                    <a:pt x="5161602" y="1882658"/>
                  </a:lnTo>
                  <a:lnTo>
                    <a:pt x="5150090" y="1885916"/>
                  </a:lnTo>
                  <a:lnTo>
                    <a:pt x="5139390" y="1891393"/>
                  </a:lnTo>
                  <a:lnTo>
                    <a:pt x="5129977" y="1898929"/>
                  </a:lnTo>
                  <a:lnTo>
                    <a:pt x="5127396" y="1901657"/>
                  </a:lnTo>
                  <a:lnTo>
                    <a:pt x="5135730" y="1911350"/>
                  </a:lnTo>
                  <a:lnTo>
                    <a:pt x="5142536" y="1922108"/>
                  </a:lnTo>
                  <a:lnTo>
                    <a:pt x="5145189" y="1927438"/>
                  </a:lnTo>
                  <a:lnTo>
                    <a:pt x="5137517" y="1937595"/>
                  </a:lnTo>
                  <a:lnTo>
                    <a:pt x="5129685" y="1947569"/>
                  </a:lnTo>
                  <a:lnTo>
                    <a:pt x="5127663" y="1950120"/>
                  </a:lnTo>
                  <a:lnTo>
                    <a:pt x="5117042" y="1943112"/>
                  </a:lnTo>
                  <a:lnTo>
                    <a:pt x="5106420" y="1936129"/>
                  </a:lnTo>
                  <a:lnTo>
                    <a:pt x="5095748" y="1929244"/>
                  </a:lnTo>
                  <a:lnTo>
                    <a:pt x="5084975" y="1922532"/>
                  </a:lnTo>
                  <a:lnTo>
                    <a:pt x="5074054" y="1916065"/>
                  </a:lnTo>
                  <a:lnTo>
                    <a:pt x="5065788" y="1911449"/>
                  </a:lnTo>
                  <a:lnTo>
                    <a:pt x="5056589" y="1920201"/>
                  </a:lnTo>
                  <a:lnTo>
                    <a:pt x="5047319" y="1928879"/>
                  </a:lnTo>
                  <a:lnTo>
                    <a:pt x="5038001" y="1937510"/>
                  </a:lnTo>
                  <a:lnTo>
                    <a:pt x="5028657" y="1946116"/>
                  </a:lnTo>
                  <a:lnTo>
                    <a:pt x="5027383" y="1947288"/>
                  </a:lnTo>
                  <a:lnTo>
                    <a:pt x="5017799" y="1938793"/>
                  </a:lnTo>
                  <a:lnTo>
                    <a:pt x="5008327" y="1930267"/>
                  </a:lnTo>
                  <a:lnTo>
                    <a:pt x="4999075" y="1921665"/>
                  </a:lnTo>
                  <a:lnTo>
                    <a:pt x="4994897" y="1917646"/>
                  </a:lnTo>
                  <a:lnTo>
                    <a:pt x="4982591" y="1915021"/>
                  </a:lnTo>
                  <a:lnTo>
                    <a:pt x="4970909" y="1915681"/>
                  </a:lnTo>
                  <a:lnTo>
                    <a:pt x="4959745" y="1918888"/>
                  </a:lnTo>
                  <a:lnTo>
                    <a:pt x="4948996" y="1923905"/>
                  </a:lnTo>
                  <a:lnTo>
                    <a:pt x="4938557" y="1929992"/>
                  </a:lnTo>
                  <a:lnTo>
                    <a:pt x="4928322" y="1936413"/>
                  </a:lnTo>
                  <a:lnTo>
                    <a:pt x="4926596" y="1937484"/>
                  </a:lnTo>
                  <a:lnTo>
                    <a:pt x="4914296" y="1934256"/>
                  </a:lnTo>
                  <a:lnTo>
                    <a:pt x="4904526" y="1925940"/>
                  </a:lnTo>
                  <a:lnTo>
                    <a:pt x="4895840" y="1915840"/>
                  </a:lnTo>
                  <a:lnTo>
                    <a:pt x="4889233" y="1909137"/>
                  </a:lnTo>
                  <a:lnTo>
                    <a:pt x="4876483" y="1909005"/>
                  </a:lnTo>
                  <a:lnTo>
                    <a:pt x="4863734" y="1909317"/>
                  </a:lnTo>
                  <a:lnTo>
                    <a:pt x="4851019" y="1910128"/>
                  </a:lnTo>
                  <a:lnTo>
                    <a:pt x="4838370" y="1911496"/>
                  </a:lnTo>
                  <a:lnTo>
                    <a:pt x="4825819" y="1913475"/>
                  </a:lnTo>
                  <a:lnTo>
                    <a:pt x="4813400" y="1916121"/>
                  </a:lnTo>
                  <a:lnTo>
                    <a:pt x="4802111" y="1919196"/>
                  </a:lnTo>
                  <a:lnTo>
                    <a:pt x="4791964" y="1913804"/>
                  </a:lnTo>
                  <a:lnTo>
                    <a:pt x="4781922" y="1907388"/>
                  </a:lnTo>
                  <a:lnTo>
                    <a:pt x="4771863" y="1900705"/>
                  </a:lnTo>
                  <a:lnTo>
                    <a:pt x="4761665" y="1894512"/>
                  </a:lnTo>
                  <a:lnTo>
                    <a:pt x="4751209" y="1889566"/>
                  </a:lnTo>
                  <a:lnTo>
                    <a:pt x="4740371" y="1886624"/>
                  </a:lnTo>
                  <a:lnTo>
                    <a:pt x="4729031" y="1886442"/>
                  </a:lnTo>
                  <a:lnTo>
                    <a:pt x="4718850" y="1889046"/>
                  </a:lnTo>
                  <a:lnTo>
                    <a:pt x="4707152" y="1893863"/>
                  </a:lnTo>
                  <a:lnTo>
                    <a:pt x="4695461" y="1898881"/>
                  </a:lnTo>
                  <a:lnTo>
                    <a:pt x="4683756" y="1903990"/>
                  </a:lnTo>
                  <a:lnTo>
                    <a:pt x="4672018" y="1909085"/>
                  </a:lnTo>
                  <a:lnTo>
                    <a:pt x="4660227" y="1914055"/>
                  </a:lnTo>
                  <a:lnTo>
                    <a:pt x="4648361" y="1918794"/>
                  </a:lnTo>
                  <a:lnTo>
                    <a:pt x="4636402" y="1923193"/>
                  </a:lnTo>
                  <a:lnTo>
                    <a:pt x="4624328" y="1927145"/>
                  </a:lnTo>
                  <a:lnTo>
                    <a:pt x="4612120" y="1930541"/>
                  </a:lnTo>
                  <a:lnTo>
                    <a:pt x="4599757" y="1933274"/>
                  </a:lnTo>
                  <a:lnTo>
                    <a:pt x="4587219" y="1935235"/>
                  </a:lnTo>
                  <a:lnTo>
                    <a:pt x="4574486" y="1936316"/>
                  </a:lnTo>
                  <a:lnTo>
                    <a:pt x="4563148" y="1936455"/>
                  </a:lnTo>
                  <a:lnTo>
                    <a:pt x="4552258" y="1929822"/>
                  </a:lnTo>
                  <a:lnTo>
                    <a:pt x="4542810" y="1921402"/>
                  </a:lnTo>
                  <a:lnTo>
                    <a:pt x="4534245" y="1911884"/>
                  </a:lnTo>
                  <a:lnTo>
                    <a:pt x="4526006" y="1901951"/>
                  </a:lnTo>
                  <a:lnTo>
                    <a:pt x="4517534" y="1892289"/>
                  </a:lnTo>
                  <a:lnTo>
                    <a:pt x="4508271" y="1883585"/>
                  </a:lnTo>
                  <a:lnTo>
                    <a:pt x="4496722" y="1877727"/>
                  </a:lnTo>
                  <a:lnTo>
                    <a:pt x="4485176" y="1872371"/>
                  </a:lnTo>
                  <a:lnTo>
                    <a:pt x="4473372" y="1867586"/>
                  </a:lnTo>
                  <a:lnTo>
                    <a:pt x="4461315" y="1863658"/>
                  </a:lnTo>
                  <a:lnTo>
                    <a:pt x="4449010" y="1860872"/>
                  </a:lnTo>
                  <a:lnTo>
                    <a:pt x="4436464" y="1859514"/>
                  </a:lnTo>
                  <a:lnTo>
                    <a:pt x="4426292" y="1859646"/>
                  </a:lnTo>
                  <a:lnTo>
                    <a:pt x="4413517" y="1859987"/>
                  </a:lnTo>
                  <a:lnTo>
                    <a:pt x="4400845" y="1859318"/>
                  </a:lnTo>
                  <a:lnTo>
                    <a:pt x="4388301" y="1857690"/>
                  </a:lnTo>
                  <a:lnTo>
                    <a:pt x="4375912" y="1855151"/>
                  </a:lnTo>
                  <a:lnTo>
                    <a:pt x="4363702" y="1851751"/>
                  </a:lnTo>
                  <a:lnTo>
                    <a:pt x="4351698" y="1847539"/>
                  </a:lnTo>
                  <a:lnTo>
                    <a:pt x="4348441" y="1846247"/>
                  </a:lnTo>
                  <a:lnTo>
                    <a:pt x="4336092" y="1849755"/>
                  </a:lnTo>
                  <a:lnTo>
                    <a:pt x="4323888" y="1853285"/>
                  </a:lnTo>
                  <a:lnTo>
                    <a:pt x="4314164" y="1856305"/>
                  </a:lnTo>
                  <a:lnTo>
                    <a:pt x="4301970" y="1853621"/>
                  </a:lnTo>
                  <a:lnTo>
                    <a:pt x="4290037" y="1853028"/>
                  </a:lnTo>
                  <a:lnTo>
                    <a:pt x="4278336" y="1854225"/>
                  </a:lnTo>
                  <a:lnTo>
                    <a:pt x="4266843" y="1856914"/>
                  </a:lnTo>
                  <a:lnTo>
                    <a:pt x="4255532" y="1860792"/>
                  </a:lnTo>
                  <a:lnTo>
                    <a:pt x="4244375" y="1865561"/>
                  </a:lnTo>
                  <a:lnTo>
                    <a:pt x="4233347" y="1870920"/>
                  </a:lnTo>
                  <a:lnTo>
                    <a:pt x="4222422" y="1876569"/>
                  </a:lnTo>
                  <a:lnTo>
                    <a:pt x="4211573" y="1882206"/>
                  </a:lnTo>
                  <a:lnTo>
                    <a:pt x="4200774" y="1887533"/>
                  </a:lnTo>
                  <a:lnTo>
                    <a:pt x="4190949" y="1891865"/>
                  </a:lnTo>
                  <a:lnTo>
                    <a:pt x="4177504" y="1889052"/>
                  </a:lnTo>
                  <a:lnTo>
                    <a:pt x="4165723" y="1883733"/>
                  </a:lnTo>
                  <a:lnTo>
                    <a:pt x="4155338" y="1876355"/>
                  </a:lnTo>
                  <a:lnTo>
                    <a:pt x="4146085" y="1867364"/>
                  </a:lnTo>
                  <a:lnTo>
                    <a:pt x="4137697" y="1857206"/>
                  </a:lnTo>
                  <a:lnTo>
                    <a:pt x="4129910" y="1846327"/>
                  </a:lnTo>
                  <a:lnTo>
                    <a:pt x="4122458" y="1835176"/>
                  </a:lnTo>
                  <a:lnTo>
                    <a:pt x="4115075" y="1824197"/>
                  </a:lnTo>
                  <a:lnTo>
                    <a:pt x="4109237" y="1816097"/>
                  </a:lnTo>
                  <a:lnTo>
                    <a:pt x="4096595" y="1817879"/>
                  </a:lnTo>
                  <a:lnTo>
                    <a:pt x="4084170" y="1820531"/>
                  </a:lnTo>
                  <a:lnTo>
                    <a:pt x="4071911" y="1823857"/>
                  </a:lnTo>
                  <a:lnTo>
                    <a:pt x="4059769" y="1827658"/>
                  </a:lnTo>
                  <a:lnTo>
                    <a:pt x="4047696" y="1831734"/>
                  </a:lnTo>
                  <a:lnTo>
                    <a:pt x="4042994" y="1833357"/>
                  </a:lnTo>
                  <a:lnTo>
                    <a:pt x="4034956" y="1823444"/>
                  </a:lnTo>
                  <a:lnTo>
                    <a:pt x="4027351" y="1813243"/>
                  </a:lnTo>
                  <a:lnTo>
                    <a:pt x="4019937" y="1802947"/>
                  </a:lnTo>
                  <a:lnTo>
                    <a:pt x="4012577" y="1792894"/>
                  </a:lnTo>
                  <a:lnTo>
                    <a:pt x="4000398" y="1796423"/>
                  </a:lnTo>
                  <a:lnTo>
                    <a:pt x="3988161" y="1799952"/>
                  </a:lnTo>
                  <a:lnTo>
                    <a:pt x="3975975" y="1803488"/>
                  </a:lnTo>
                  <a:lnTo>
                    <a:pt x="3975201" y="1803715"/>
                  </a:lnTo>
                  <a:lnTo>
                    <a:pt x="3963184" y="1800720"/>
                  </a:lnTo>
                  <a:lnTo>
                    <a:pt x="3951006" y="1798804"/>
                  </a:lnTo>
                  <a:lnTo>
                    <a:pt x="3938709" y="1797685"/>
                  </a:lnTo>
                  <a:lnTo>
                    <a:pt x="3926336" y="1797082"/>
                  </a:lnTo>
                  <a:lnTo>
                    <a:pt x="3913929" y="1796713"/>
                  </a:lnTo>
                  <a:lnTo>
                    <a:pt x="3901531" y="1796295"/>
                  </a:lnTo>
                  <a:lnTo>
                    <a:pt x="3876929" y="1794189"/>
                  </a:lnTo>
                  <a:lnTo>
                    <a:pt x="3857663" y="1790050"/>
                  </a:lnTo>
                  <a:lnTo>
                    <a:pt x="3504226" y="1545538"/>
                  </a:lnTo>
                  <a:lnTo>
                    <a:pt x="3503752" y="1550591"/>
                  </a:lnTo>
                  <a:lnTo>
                    <a:pt x="3492904" y="1557265"/>
                  </a:lnTo>
                  <a:lnTo>
                    <a:pt x="3481405" y="1562697"/>
                  </a:lnTo>
                  <a:lnTo>
                    <a:pt x="3469696" y="1567696"/>
                  </a:lnTo>
                  <a:lnTo>
                    <a:pt x="3463023" y="1570695"/>
                  </a:lnTo>
                  <a:lnTo>
                    <a:pt x="3474913" y="1573816"/>
                  </a:lnTo>
                  <a:lnTo>
                    <a:pt x="3488306" y="1577344"/>
                  </a:lnTo>
                  <a:lnTo>
                    <a:pt x="3494481" y="1578950"/>
                  </a:lnTo>
                  <a:lnTo>
                    <a:pt x="3497213" y="1591055"/>
                  </a:lnTo>
                  <a:lnTo>
                    <a:pt x="3497937" y="1603549"/>
                  </a:lnTo>
                  <a:lnTo>
                    <a:pt x="3498375" y="1616163"/>
                  </a:lnTo>
                  <a:lnTo>
                    <a:pt x="3498862" y="1621228"/>
                  </a:lnTo>
                  <a:lnTo>
                    <a:pt x="3486097" y="1620589"/>
                  </a:lnTo>
                  <a:lnTo>
                    <a:pt x="3473746" y="1618072"/>
                  </a:lnTo>
                  <a:lnTo>
                    <a:pt x="3461706" y="1614186"/>
                  </a:lnTo>
                  <a:lnTo>
                    <a:pt x="3449877" y="1609440"/>
                  </a:lnTo>
                  <a:lnTo>
                    <a:pt x="3438155" y="1604345"/>
                  </a:lnTo>
                  <a:lnTo>
                    <a:pt x="3426438" y="1599410"/>
                  </a:lnTo>
                  <a:lnTo>
                    <a:pt x="3420757" y="1597238"/>
                  </a:lnTo>
                  <a:lnTo>
                    <a:pt x="3427689" y="1586592"/>
                  </a:lnTo>
                  <a:lnTo>
                    <a:pt x="3434569" y="1575938"/>
                  </a:lnTo>
                  <a:lnTo>
                    <a:pt x="3439833" y="1567863"/>
                  </a:lnTo>
                  <a:lnTo>
                    <a:pt x="3434663" y="1556058"/>
                  </a:lnTo>
                  <a:lnTo>
                    <a:pt x="3432117" y="1544025"/>
                  </a:lnTo>
                  <a:lnTo>
                    <a:pt x="3432224" y="1531767"/>
                  </a:lnTo>
                  <a:lnTo>
                    <a:pt x="3444395" y="1156332"/>
                  </a:lnTo>
                  <a:lnTo>
                    <a:pt x="3432102" y="1153509"/>
                  </a:lnTo>
                  <a:lnTo>
                    <a:pt x="3419578" y="1151856"/>
                  </a:lnTo>
                  <a:lnTo>
                    <a:pt x="3406948" y="1151351"/>
                  </a:lnTo>
                  <a:lnTo>
                    <a:pt x="3394339" y="1151973"/>
                  </a:lnTo>
                  <a:lnTo>
                    <a:pt x="3381875" y="1153699"/>
                  </a:lnTo>
                  <a:lnTo>
                    <a:pt x="3369684" y="1156509"/>
                  </a:lnTo>
                  <a:lnTo>
                    <a:pt x="3357890" y="1160381"/>
                  </a:lnTo>
                  <a:lnTo>
                    <a:pt x="3353485" y="1162149"/>
                  </a:lnTo>
                  <a:lnTo>
                    <a:pt x="3344131" y="1170754"/>
                  </a:lnTo>
                  <a:lnTo>
                    <a:pt x="3334936" y="1179621"/>
                  </a:lnTo>
                  <a:lnTo>
                    <a:pt x="3325793" y="1188595"/>
                  </a:lnTo>
                  <a:lnTo>
                    <a:pt x="3316595" y="1197519"/>
                  </a:lnTo>
                  <a:lnTo>
                    <a:pt x="3307235" y="1206239"/>
                  </a:lnTo>
                  <a:lnTo>
                    <a:pt x="3297606" y="1214597"/>
                  </a:lnTo>
                  <a:lnTo>
                    <a:pt x="3287601" y="1222439"/>
                  </a:lnTo>
                  <a:lnTo>
                    <a:pt x="3277113" y="1229607"/>
                  </a:lnTo>
                  <a:lnTo>
                    <a:pt x="3266036" y="1235947"/>
                  </a:lnTo>
                  <a:lnTo>
                    <a:pt x="3258629" y="1239479"/>
                  </a:lnTo>
                  <a:lnTo>
                    <a:pt x="3246018" y="1240632"/>
                  </a:lnTo>
                  <a:lnTo>
                    <a:pt x="3233318" y="1241593"/>
                  </a:lnTo>
                  <a:lnTo>
                    <a:pt x="3220583" y="1242548"/>
                  </a:lnTo>
                  <a:lnTo>
                    <a:pt x="3207863" y="1243681"/>
                  </a:lnTo>
                  <a:lnTo>
                    <a:pt x="3195212" y="1245179"/>
                  </a:lnTo>
                  <a:lnTo>
                    <a:pt x="3182681" y="1247227"/>
                  </a:lnTo>
                  <a:lnTo>
                    <a:pt x="3170322" y="1250009"/>
                  </a:lnTo>
                  <a:lnTo>
                    <a:pt x="3158188" y="1253711"/>
                  </a:lnTo>
                  <a:lnTo>
                    <a:pt x="3148558" y="1257513"/>
                  </a:lnTo>
                  <a:lnTo>
                    <a:pt x="3139780" y="1266013"/>
                  </a:lnTo>
                  <a:lnTo>
                    <a:pt x="3134713" y="1276100"/>
                  </a:lnTo>
                  <a:lnTo>
                    <a:pt x="3132467" y="1287357"/>
                  </a:lnTo>
                  <a:lnTo>
                    <a:pt x="3132153" y="1299368"/>
                  </a:lnTo>
                  <a:lnTo>
                    <a:pt x="3132881" y="1311716"/>
                  </a:lnTo>
                  <a:lnTo>
                    <a:pt x="3133761" y="1323986"/>
                  </a:lnTo>
                  <a:lnTo>
                    <a:pt x="3133905" y="1335761"/>
                  </a:lnTo>
                  <a:lnTo>
                    <a:pt x="3133610" y="1339746"/>
                  </a:lnTo>
                  <a:lnTo>
                    <a:pt x="3121560" y="1343726"/>
                  </a:lnTo>
                  <a:lnTo>
                    <a:pt x="3109533" y="1347823"/>
                  </a:lnTo>
                  <a:lnTo>
                    <a:pt x="3097477" y="1351840"/>
                  </a:lnTo>
                  <a:lnTo>
                    <a:pt x="3085337" y="1355580"/>
                  </a:lnTo>
                  <a:lnTo>
                    <a:pt x="3080258" y="1357005"/>
                  </a:lnTo>
                  <a:lnTo>
                    <a:pt x="3067889" y="1359073"/>
                  </a:lnTo>
                  <a:lnTo>
                    <a:pt x="3055455" y="1359694"/>
                  </a:lnTo>
                  <a:lnTo>
                    <a:pt x="3042981" y="1359328"/>
                  </a:lnTo>
                  <a:lnTo>
                    <a:pt x="3030494" y="1358434"/>
                  </a:lnTo>
                  <a:lnTo>
                    <a:pt x="3018018" y="1357473"/>
                  </a:lnTo>
                  <a:lnTo>
                    <a:pt x="3005579" y="1356905"/>
                  </a:lnTo>
                  <a:lnTo>
                    <a:pt x="2993204" y="1357189"/>
                  </a:lnTo>
                  <a:lnTo>
                    <a:pt x="2992094" y="1357272"/>
                  </a:lnTo>
                  <a:lnTo>
                    <a:pt x="2981064" y="1363566"/>
                  </a:lnTo>
                  <a:lnTo>
                    <a:pt x="2970163" y="1370123"/>
                  </a:lnTo>
                  <a:lnTo>
                    <a:pt x="2959245" y="1376645"/>
                  </a:lnTo>
                  <a:lnTo>
                    <a:pt x="2948163" y="1382838"/>
                  </a:lnTo>
                  <a:lnTo>
                    <a:pt x="2940024" y="1386913"/>
                  </a:lnTo>
                  <a:lnTo>
                    <a:pt x="2928753" y="1392937"/>
                  </a:lnTo>
                  <a:lnTo>
                    <a:pt x="2917924" y="1399599"/>
                  </a:lnTo>
                  <a:lnTo>
                    <a:pt x="2907461" y="1406791"/>
                  </a:lnTo>
                  <a:lnTo>
                    <a:pt x="2897290" y="1414406"/>
                  </a:lnTo>
                  <a:lnTo>
                    <a:pt x="2887336" y="1422334"/>
                  </a:lnTo>
                  <a:lnTo>
                    <a:pt x="2877524" y="1430469"/>
                  </a:lnTo>
                  <a:lnTo>
                    <a:pt x="2867780" y="1438701"/>
                  </a:lnTo>
                  <a:lnTo>
                    <a:pt x="2858030" y="1446923"/>
                  </a:lnTo>
                  <a:lnTo>
                    <a:pt x="2848198" y="1455027"/>
                  </a:lnTo>
                  <a:lnTo>
                    <a:pt x="2838209" y="1462904"/>
                  </a:lnTo>
                  <a:lnTo>
                    <a:pt x="2827990" y="1470447"/>
                  </a:lnTo>
                  <a:lnTo>
                    <a:pt x="2817465" y="1477548"/>
                  </a:lnTo>
                  <a:lnTo>
                    <a:pt x="2807017" y="1483840"/>
                  </a:lnTo>
                  <a:lnTo>
                    <a:pt x="2794529" y="1481193"/>
                  </a:lnTo>
                  <a:lnTo>
                    <a:pt x="2782246" y="1478159"/>
                  </a:lnTo>
                  <a:lnTo>
                    <a:pt x="2776867" y="1476880"/>
                  </a:lnTo>
                  <a:lnTo>
                    <a:pt x="2764787" y="1480904"/>
                  </a:lnTo>
                  <a:lnTo>
                    <a:pt x="2752712" y="1484788"/>
                  </a:lnTo>
                  <a:lnTo>
                    <a:pt x="2745155" y="1487180"/>
                  </a:lnTo>
                  <a:lnTo>
                    <a:pt x="2733463" y="1481513"/>
                  </a:lnTo>
                  <a:lnTo>
                    <a:pt x="2724246" y="1472614"/>
                  </a:lnTo>
                  <a:lnTo>
                    <a:pt x="2716273" y="1462287"/>
                  </a:lnTo>
                  <a:lnTo>
                    <a:pt x="2711653" y="1456255"/>
                  </a:lnTo>
                  <a:lnTo>
                    <a:pt x="2699211" y="1453925"/>
                  </a:lnTo>
                  <a:lnTo>
                    <a:pt x="2686599" y="1451974"/>
                  </a:lnTo>
                  <a:lnTo>
                    <a:pt x="2673998" y="1449850"/>
                  </a:lnTo>
                  <a:lnTo>
                    <a:pt x="2661589" y="1447002"/>
                  </a:lnTo>
                  <a:lnTo>
                    <a:pt x="2649555" y="1442878"/>
                  </a:lnTo>
                  <a:lnTo>
                    <a:pt x="2639680" y="1433552"/>
                  </a:lnTo>
                  <a:lnTo>
                    <a:pt x="2632318" y="1423494"/>
                  </a:lnTo>
                  <a:lnTo>
                    <a:pt x="2625133" y="1412961"/>
                  </a:lnTo>
                  <a:lnTo>
                    <a:pt x="2617626" y="1403006"/>
                  </a:lnTo>
                  <a:lnTo>
                    <a:pt x="2609294" y="1394683"/>
                  </a:lnTo>
                  <a:lnTo>
                    <a:pt x="2599638" y="1389044"/>
                  </a:lnTo>
                  <a:lnTo>
                    <a:pt x="2588157" y="1387142"/>
                  </a:lnTo>
                  <a:lnTo>
                    <a:pt x="2581478" y="1387942"/>
                  </a:lnTo>
                  <a:lnTo>
                    <a:pt x="2568626" y="1389343"/>
                  </a:lnTo>
                  <a:lnTo>
                    <a:pt x="2555803" y="1389512"/>
                  </a:lnTo>
                  <a:lnTo>
                    <a:pt x="2543228" y="1388129"/>
                  </a:lnTo>
                  <a:lnTo>
                    <a:pt x="2531118" y="1384876"/>
                  </a:lnTo>
                  <a:lnTo>
                    <a:pt x="2519692" y="1379434"/>
                  </a:lnTo>
                  <a:lnTo>
                    <a:pt x="2512402" y="1374302"/>
                  </a:lnTo>
                  <a:lnTo>
                    <a:pt x="2499623" y="1373649"/>
                  </a:lnTo>
                  <a:lnTo>
                    <a:pt x="2486941" y="1373108"/>
                  </a:lnTo>
                  <a:lnTo>
                    <a:pt x="2474314" y="1372630"/>
                  </a:lnTo>
                  <a:lnTo>
                    <a:pt x="2470391" y="1372486"/>
                  </a:lnTo>
                  <a:lnTo>
                    <a:pt x="2466517" y="1376080"/>
                  </a:lnTo>
                  <a:lnTo>
                    <a:pt x="2458796" y="1383307"/>
                  </a:lnTo>
                  <a:lnTo>
                    <a:pt x="2455176" y="1386659"/>
                  </a:lnTo>
                  <a:lnTo>
                    <a:pt x="2442459" y="1386619"/>
                  </a:lnTo>
                  <a:lnTo>
                    <a:pt x="2429749" y="1386811"/>
                  </a:lnTo>
                  <a:lnTo>
                    <a:pt x="2417054" y="1387060"/>
                  </a:lnTo>
                  <a:lnTo>
                    <a:pt x="2404382" y="1387191"/>
                  </a:lnTo>
                  <a:lnTo>
                    <a:pt x="2391742" y="1387028"/>
                  </a:lnTo>
                  <a:lnTo>
                    <a:pt x="2379141" y="1386398"/>
                  </a:lnTo>
                  <a:lnTo>
                    <a:pt x="2366589" y="1385126"/>
                  </a:lnTo>
                  <a:lnTo>
                    <a:pt x="2362898" y="1384602"/>
                  </a:lnTo>
                  <a:lnTo>
                    <a:pt x="2351973" y="1378153"/>
                  </a:lnTo>
                  <a:lnTo>
                    <a:pt x="2341323" y="1371277"/>
                  </a:lnTo>
                  <a:lnTo>
                    <a:pt x="2330804" y="1364184"/>
                  </a:lnTo>
                  <a:lnTo>
                    <a:pt x="2320275" y="1357087"/>
                  </a:lnTo>
                  <a:lnTo>
                    <a:pt x="2309594" y="1350197"/>
                  </a:lnTo>
                  <a:lnTo>
                    <a:pt x="2298618" y="1343725"/>
                  </a:lnTo>
                  <a:lnTo>
                    <a:pt x="2294077" y="1341282"/>
                  </a:lnTo>
                  <a:lnTo>
                    <a:pt x="2283249" y="1333736"/>
                  </a:lnTo>
                  <a:lnTo>
                    <a:pt x="2274945" y="1324196"/>
                  </a:lnTo>
                  <a:lnTo>
                    <a:pt x="2268478" y="1313208"/>
                  </a:lnTo>
                  <a:lnTo>
                    <a:pt x="2263165" y="1301316"/>
                  </a:lnTo>
                  <a:lnTo>
                    <a:pt x="2258319" y="1289065"/>
                  </a:lnTo>
                  <a:lnTo>
                    <a:pt x="2253258" y="1277000"/>
                  </a:lnTo>
                  <a:lnTo>
                    <a:pt x="2247294" y="1265665"/>
                  </a:lnTo>
                  <a:lnTo>
                    <a:pt x="2245360" y="1262682"/>
                  </a:lnTo>
                  <a:lnTo>
                    <a:pt x="2233678" y="1257757"/>
                  </a:lnTo>
                  <a:lnTo>
                    <a:pt x="2221811" y="1253179"/>
                  </a:lnTo>
                  <a:lnTo>
                    <a:pt x="2209801" y="1248870"/>
                  </a:lnTo>
                  <a:lnTo>
                    <a:pt x="2197689" y="1244749"/>
                  </a:lnTo>
                  <a:lnTo>
                    <a:pt x="2185516" y="1240738"/>
                  </a:lnTo>
                  <a:lnTo>
                    <a:pt x="2173323" y="1236755"/>
                  </a:lnTo>
                  <a:lnTo>
                    <a:pt x="2161151" y="1232722"/>
                  </a:lnTo>
                  <a:lnTo>
                    <a:pt x="2149042" y="1228560"/>
                  </a:lnTo>
                  <a:lnTo>
                    <a:pt x="2137036" y="1224188"/>
                  </a:lnTo>
                  <a:lnTo>
                    <a:pt x="2125175" y="1219527"/>
                  </a:lnTo>
                  <a:lnTo>
                    <a:pt x="2113500" y="1214498"/>
                  </a:lnTo>
                  <a:lnTo>
                    <a:pt x="2102051" y="1209021"/>
                  </a:lnTo>
                  <a:lnTo>
                    <a:pt x="2090871" y="1203016"/>
                  </a:lnTo>
                  <a:lnTo>
                    <a:pt x="2080001" y="1196404"/>
                  </a:lnTo>
                  <a:lnTo>
                    <a:pt x="2069481" y="1189105"/>
                  </a:lnTo>
                  <a:lnTo>
                    <a:pt x="2062352" y="1183548"/>
                  </a:lnTo>
                  <a:lnTo>
                    <a:pt x="2052432" y="1175594"/>
                  </a:lnTo>
                  <a:lnTo>
                    <a:pt x="2042258" y="1167996"/>
                  </a:lnTo>
                  <a:lnTo>
                    <a:pt x="2031920" y="1160629"/>
                  </a:lnTo>
                  <a:lnTo>
                    <a:pt x="2021506" y="1153367"/>
                  </a:lnTo>
                  <a:lnTo>
                    <a:pt x="2011104" y="1146087"/>
                  </a:lnTo>
                  <a:lnTo>
                    <a:pt x="2000803" y="1138663"/>
                  </a:lnTo>
                  <a:lnTo>
                    <a:pt x="1990692" y="1130970"/>
                  </a:lnTo>
                  <a:lnTo>
                    <a:pt x="1980860" y="1122884"/>
                  </a:lnTo>
                  <a:lnTo>
                    <a:pt x="1978583" y="1120899"/>
                  </a:lnTo>
                  <a:lnTo>
                    <a:pt x="1968657" y="1112686"/>
                  </a:lnTo>
                  <a:lnTo>
                    <a:pt x="1957924" y="1105926"/>
                  </a:lnTo>
                  <a:lnTo>
                    <a:pt x="1946588" y="1100242"/>
                  </a:lnTo>
                  <a:lnTo>
                    <a:pt x="1934853" y="1095262"/>
                  </a:lnTo>
                  <a:lnTo>
                    <a:pt x="1922924" y="1090608"/>
                  </a:lnTo>
                  <a:lnTo>
                    <a:pt x="1911004" y="1085907"/>
                  </a:lnTo>
                  <a:lnTo>
                    <a:pt x="1899300" y="1080783"/>
                  </a:lnTo>
                  <a:lnTo>
                    <a:pt x="1888013" y="1074861"/>
                  </a:lnTo>
                  <a:lnTo>
                    <a:pt x="1887842" y="1074760"/>
                  </a:lnTo>
                  <a:lnTo>
                    <a:pt x="1891958" y="1062800"/>
                  </a:lnTo>
                  <a:lnTo>
                    <a:pt x="1896162" y="1050574"/>
                  </a:lnTo>
                  <a:lnTo>
                    <a:pt x="1909037" y="1048904"/>
                  </a:lnTo>
                  <a:lnTo>
                    <a:pt x="1921660" y="1047893"/>
                  </a:lnTo>
                  <a:lnTo>
                    <a:pt x="1934313" y="1046940"/>
                  </a:lnTo>
                  <a:lnTo>
                    <a:pt x="1937854" y="1046680"/>
                  </a:lnTo>
                  <a:lnTo>
                    <a:pt x="1927792" y="1038760"/>
                  </a:lnTo>
                  <a:lnTo>
                    <a:pt x="1918359" y="1030225"/>
                  </a:lnTo>
                  <a:lnTo>
                    <a:pt x="1909406" y="1021224"/>
                  </a:lnTo>
                  <a:lnTo>
                    <a:pt x="1900779" y="1011902"/>
                  </a:lnTo>
                  <a:lnTo>
                    <a:pt x="1892329" y="1002408"/>
                  </a:lnTo>
                  <a:lnTo>
                    <a:pt x="1883902" y="992888"/>
                  </a:lnTo>
                  <a:lnTo>
                    <a:pt x="1875347" y="983488"/>
                  </a:lnTo>
                  <a:lnTo>
                    <a:pt x="1866512" y="974357"/>
                  </a:lnTo>
                  <a:lnTo>
                    <a:pt x="1858200" y="966493"/>
                  </a:lnTo>
                  <a:lnTo>
                    <a:pt x="1848501" y="959492"/>
                  </a:lnTo>
                  <a:lnTo>
                    <a:pt x="1837747" y="955022"/>
                  </a:lnTo>
                  <a:lnTo>
                    <a:pt x="1826263" y="952278"/>
                  </a:lnTo>
                  <a:lnTo>
                    <a:pt x="1814375" y="950458"/>
                  </a:lnTo>
                  <a:lnTo>
                    <a:pt x="1802408" y="948759"/>
                  </a:lnTo>
                  <a:lnTo>
                    <a:pt x="1790688" y="946377"/>
                  </a:lnTo>
                  <a:lnTo>
                    <a:pt x="1779540" y="942510"/>
                  </a:lnTo>
                  <a:lnTo>
                    <a:pt x="1775980" y="940737"/>
                  </a:lnTo>
                  <a:lnTo>
                    <a:pt x="1765151" y="934013"/>
                  </a:lnTo>
                  <a:lnTo>
                    <a:pt x="1754632" y="926835"/>
                  </a:lnTo>
                  <a:lnTo>
                    <a:pt x="1744398" y="919258"/>
                  </a:lnTo>
                  <a:lnTo>
                    <a:pt x="1734420" y="911336"/>
                  </a:lnTo>
                  <a:lnTo>
                    <a:pt x="1724673" y="903122"/>
                  </a:lnTo>
                  <a:lnTo>
                    <a:pt x="1715129" y="894671"/>
                  </a:lnTo>
                  <a:lnTo>
                    <a:pt x="1705761" y="886037"/>
                  </a:lnTo>
                  <a:lnTo>
                    <a:pt x="1696543" y="877273"/>
                  </a:lnTo>
                  <a:lnTo>
                    <a:pt x="1687446" y="868433"/>
                  </a:lnTo>
                  <a:lnTo>
                    <a:pt x="1686788" y="867788"/>
                  </a:lnTo>
                  <a:lnTo>
                    <a:pt x="1674051" y="867586"/>
                  </a:lnTo>
                  <a:lnTo>
                    <a:pt x="1661329" y="867149"/>
                  </a:lnTo>
                  <a:lnTo>
                    <a:pt x="1648632" y="866395"/>
                  </a:lnTo>
                  <a:lnTo>
                    <a:pt x="1635975" y="865244"/>
                  </a:lnTo>
                  <a:lnTo>
                    <a:pt x="1623370" y="863612"/>
                  </a:lnTo>
                  <a:lnTo>
                    <a:pt x="1610829" y="861419"/>
                  </a:lnTo>
                  <a:lnTo>
                    <a:pt x="1598365" y="858582"/>
                  </a:lnTo>
                  <a:lnTo>
                    <a:pt x="1597088" y="858251"/>
                  </a:lnTo>
                  <a:lnTo>
                    <a:pt x="1584419" y="857917"/>
                  </a:lnTo>
                  <a:lnTo>
                    <a:pt x="1571749" y="857709"/>
                  </a:lnTo>
                  <a:lnTo>
                    <a:pt x="1559079" y="857502"/>
                  </a:lnTo>
                  <a:lnTo>
                    <a:pt x="1546408" y="857176"/>
                  </a:lnTo>
                  <a:lnTo>
                    <a:pt x="1533737" y="856609"/>
                  </a:lnTo>
                  <a:lnTo>
                    <a:pt x="1521067" y="855677"/>
                  </a:lnTo>
                  <a:lnTo>
                    <a:pt x="1508398" y="854261"/>
                  </a:lnTo>
                  <a:lnTo>
                    <a:pt x="1498830" y="844483"/>
                  </a:lnTo>
                  <a:lnTo>
                    <a:pt x="1489949" y="835153"/>
                  </a:lnTo>
                  <a:lnTo>
                    <a:pt x="1480565" y="826435"/>
                  </a:lnTo>
                  <a:lnTo>
                    <a:pt x="1470501" y="818635"/>
                  </a:lnTo>
                  <a:lnTo>
                    <a:pt x="1459578" y="812056"/>
                  </a:lnTo>
                  <a:lnTo>
                    <a:pt x="1451711" y="808492"/>
                  </a:lnTo>
                  <a:lnTo>
                    <a:pt x="1440093" y="802570"/>
                  </a:lnTo>
                  <a:lnTo>
                    <a:pt x="1430216" y="794697"/>
                  </a:lnTo>
                  <a:lnTo>
                    <a:pt x="1421541" y="785458"/>
                  </a:lnTo>
                  <a:lnTo>
                    <a:pt x="1413531" y="775435"/>
                  </a:lnTo>
                  <a:lnTo>
                    <a:pt x="1405647" y="765215"/>
                  </a:lnTo>
                  <a:lnTo>
                    <a:pt x="1397350" y="755380"/>
                  </a:lnTo>
                  <a:lnTo>
                    <a:pt x="1388101" y="746516"/>
                  </a:lnTo>
                  <a:lnTo>
                    <a:pt x="1379537" y="740445"/>
                  </a:lnTo>
                  <a:lnTo>
                    <a:pt x="1377618" y="728003"/>
                  </a:lnTo>
                  <a:lnTo>
                    <a:pt x="1377658" y="715593"/>
                  </a:lnTo>
                  <a:lnTo>
                    <a:pt x="1379273" y="703247"/>
                  </a:lnTo>
                  <a:lnTo>
                    <a:pt x="1382082" y="690997"/>
                  </a:lnTo>
                  <a:lnTo>
                    <a:pt x="1384173" y="683740"/>
                  </a:lnTo>
                  <a:lnTo>
                    <a:pt x="1378079" y="672591"/>
                  </a:lnTo>
                  <a:lnTo>
                    <a:pt x="1371682" y="661625"/>
                  </a:lnTo>
                  <a:lnTo>
                    <a:pt x="1365072" y="650786"/>
                  </a:lnTo>
                  <a:lnTo>
                    <a:pt x="1358340" y="640022"/>
                  </a:lnTo>
                  <a:lnTo>
                    <a:pt x="1351577" y="629275"/>
                  </a:lnTo>
                  <a:lnTo>
                    <a:pt x="1344874" y="618492"/>
                  </a:lnTo>
                  <a:lnTo>
                    <a:pt x="1338320" y="607619"/>
                  </a:lnTo>
                  <a:lnTo>
                    <a:pt x="1332007" y="596600"/>
                  </a:lnTo>
                  <a:lnTo>
                    <a:pt x="1326025" y="585380"/>
                  </a:lnTo>
                  <a:lnTo>
                    <a:pt x="1320466" y="573906"/>
                  </a:lnTo>
                  <a:lnTo>
                    <a:pt x="1316126" y="563877"/>
                  </a:lnTo>
                  <a:lnTo>
                    <a:pt x="1310748" y="553725"/>
                  </a:lnTo>
                  <a:lnTo>
                    <a:pt x="1307481" y="543169"/>
                  </a:lnTo>
                  <a:lnTo>
                    <a:pt x="1305855" y="532293"/>
                  </a:lnTo>
                  <a:lnTo>
                    <a:pt x="1305404" y="521185"/>
                  </a:lnTo>
                  <a:lnTo>
                    <a:pt x="1305660" y="509928"/>
                  </a:lnTo>
                  <a:lnTo>
                    <a:pt x="1306154" y="498608"/>
                  </a:lnTo>
                  <a:lnTo>
                    <a:pt x="1306419" y="487310"/>
                  </a:lnTo>
                  <a:lnTo>
                    <a:pt x="1305988" y="476121"/>
                  </a:lnTo>
                  <a:lnTo>
                    <a:pt x="1304392" y="465124"/>
                  </a:lnTo>
                  <a:lnTo>
                    <a:pt x="1301164" y="454406"/>
                  </a:lnTo>
                  <a:lnTo>
                    <a:pt x="1297825" y="447367"/>
                  </a:lnTo>
                  <a:lnTo>
                    <a:pt x="1291408" y="436477"/>
                  </a:lnTo>
                  <a:lnTo>
                    <a:pt x="1282609" y="428441"/>
                  </a:lnTo>
                  <a:lnTo>
                    <a:pt x="1272155" y="422363"/>
                  </a:lnTo>
                  <a:lnTo>
                    <a:pt x="1260772" y="417348"/>
                  </a:lnTo>
                  <a:lnTo>
                    <a:pt x="1249186" y="412501"/>
                  </a:lnTo>
                  <a:lnTo>
                    <a:pt x="1238125" y="406925"/>
                  </a:lnTo>
                  <a:lnTo>
                    <a:pt x="1228313" y="399725"/>
                  </a:lnTo>
                  <a:lnTo>
                    <a:pt x="1223340" y="394269"/>
                  </a:lnTo>
                  <a:lnTo>
                    <a:pt x="1216363" y="383502"/>
                  </a:lnTo>
                  <a:lnTo>
                    <a:pt x="1210817" y="372048"/>
                  </a:lnTo>
                  <a:lnTo>
                    <a:pt x="1206126" y="360209"/>
                  </a:lnTo>
                  <a:lnTo>
                    <a:pt x="1201716" y="348290"/>
                  </a:lnTo>
                  <a:lnTo>
                    <a:pt x="1201166" y="346834"/>
                  </a:lnTo>
                  <a:lnTo>
                    <a:pt x="1208894" y="339527"/>
                  </a:lnTo>
                  <a:lnTo>
                    <a:pt x="1217961" y="332417"/>
                  </a:lnTo>
                  <a:lnTo>
                    <a:pt x="1227210" y="325185"/>
                  </a:lnTo>
                  <a:lnTo>
                    <a:pt x="1235485" y="317509"/>
                  </a:lnTo>
                  <a:lnTo>
                    <a:pt x="1241631" y="309066"/>
                  </a:lnTo>
                  <a:lnTo>
                    <a:pt x="1244490" y="299535"/>
                  </a:lnTo>
                  <a:lnTo>
                    <a:pt x="1242908" y="288594"/>
                  </a:lnTo>
                  <a:lnTo>
                    <a:pt x="1241386" y="284973"/>
                  </a:lnTo>
                  <a:lnTo>
                    <a:pt x="1230803" y="276984"/>
                  </a:lnTo>
                  <a:lnTo>
                    <a:pt x="1219379" y="271106"/>
                  </a:lnTo>
                  <a:lnTo>
                    <a:pt x="1207295" y="267054"/>
                  </a:lnTo>
                  <a:lnTo>
                    <a:pt x="1194730" y="264543"/>
                  </a:lnTo>
                  <a:lnTo>
                    <a:pt x="1181867" y="263288"/>
                  </a:lnTo>
                  <a:lnTo>
                    <a:pt x="1168883" y="263004"/>
                  </a:lnTo>
                  <a:lnTo>
                    <a:pt x="1155961" y="263406"/>
                  </a:lnTo>
                  <a:lnTo>
                    <a:pt x="1152448" y="263598"/>
                  </a:lnTo>
                  <a:lnTo>
                    <a:pt x="1146269" y="252486"/>
                  </a:lnTo>
                  <a:lnTo>
                    <a:pt x="1140437" y="241206"/>
                  </a:lnTo>
                  <a:lnTo>
                    <a:pt x="1138275" y="236255"/>
                  </a:lnTo>
                  <a:lnTo>
                    <a:pt x="1144971" y="225543"/>
                  </a:lnTo>
                  <a:lnTo>
                    <a:pt x="1152375" y="215152"/>
                  </a:lnTo>
                  <a:lnTo>
                    <a:pt x="1157351" y="208163"/>
                  </a:lnTo>
                  <a:lnTo>
                    <a:pt x="1152457" y="196365"/>
                  </a:lnTo>
                  <a:lnTo>
                    <a:pt x="1149452" y="184284"/>
                  </a:lnTo>
                  <a:lnTo>
                    <a:pt x="1148054" y="171997"/>
                  </a:lnTo>
                  <a:lnTo>
                    <a:pt x="1147984" y="159578"/>
                  </a:lnTo>
                  <a:lnTo>
                    <a:pt x="1148960" y="147102"/>
                  </a:lnTo>
                  <a:lnTo>
                    <a:pt x="1150700" y="134646"/>
                  </a:lnTo>
                  <a:lnTo>
                    <a:pt x="1152715" y="123378"/>
                  </a:lnTo>
                  <a:lnTo>
                    <a:pt x="1141231" y="117071"/>
                  </a:lnTo>
                  <a:lnTo>
                    <a:pt x="1130885" y="109559"/>
                  </a:lnTo>
                  <a:lnTo>
                    <a:pt x="1121472" y="101060"/>
                  </a:lnTo>
                  <a:lnTo>
                    <a:pt x="1112785" y="91790"/>
                  </a:lnTo>
                  <a:lnTo>
                    <a:pt x="1104618" y="81967"/>
                  </a:lnTo>
                  <a:lnTo>
                    <a:pt x="1096763" y="71808"/>
                  </a:lnTo>
                  <a:lnTo>
                    <a:pt x="1089016" y="61531"/>
                  </a:lnTo>
                  <a:lnTo>
                    <a:pt x="1081168" y="51352"/>
                  </a:lnTo>
                  <a:lnTo>
                    <a:pt x="1073015" y="41489"/>
                  </a:lnTo>
                  <a:lnTo>
                    <a:pt x="1065326" y="33144"/>
                  </a:lnTo>
                  <a:lnTo>
                    <a:pt x="1056737" y="23720"/>
                  </a:lnTo>
                  <a:lnTo>
                    <a:pt x="1048534" y="14000"/>
                  </a:lnTo>
                  <a:lnTo>
                    <a:pt x="1040660" y="4029"/>
                  </a:lnTo>
                  <a:lnTo>
                    <a:pt x="1033059" y="-6148"/>
                  </a:lnTo>
                  <a:lnTo>
                    <a:pt x="1025673" y="-16491"/>
                  </a:lnTo>
                  <a:lnTo>
                    <a:pt x="1018448" y="-26955"/>
                  </a:lnTo>
                  <a:lnTo>
                    <a:pt x="1011325" y="-37496"/>
                  </a:lnTo>
                  <a:lnTo>
                    <a:pt x="1004250" y="-48071"/>
                  </a:lnTo>
                  <a:lnTo>
                    <a:pt x="997165" y="-58637"/>
                  </a:lnTo>
                  <a:lnTo>
                    <a:pt x="990013" y="-69149"/>
                  </a:lnTo>
                  <a:lnTo>
                    <a:pt x="982739" y="-79564"/>
                  </a:lnTo>
                  <a:lnTo>
                    <a:pt x="975285" y="-89839"/>
                  </a:lnTo>
                  <a:lnTo>
                    <a:pt x="967596" y="-99931"/>
                  </a:lnTo>
                  <a:lnTo>
                    <a:pt x="964793" y="-103469"/>
                  </a:lnTo>
                  <a:lnTo>
                    <a:pt x="959738" y="-114371"/>
                  </a:lnTo>
                  <a:lnTo>
                    <a:pt x="959218" y="-126548"/>
                  </a:lnTo>
                  <a:lnTo>
                    <a:pt x="960136" y="-138892"/>
                  </a:lnTo>
                  <a:lnTo>
                    <a:pt x="960158" y="-144960"/>
                  </a:lnTo>
                  <a:lnTo>
                    <a:pt x="960745" y="-157566"/>
                  </a:lnTo>
                  <a:lnTo>
                    <a:pt x="958565" y="-169627"/>
                  </a:lnTo>
                  <a:lnTo>
                    <a:pt x="954149" y="-181131"/>
                  </a:lnTo>
                  <a:lnTo>
                    <a:pt x="948024" y="-192064"/>
                  </a:lnTo>
                  <a:lnTo>
                    <a:pt x="940721" y="-202411"/>
                  </a:lnTo>
                  <a:lnTo>
                    <a:pt x="932767" y="-212160"/>
                  </a:lnTo>
                  <a:lnTo>
                    <a:pt x="925880" y="-219978"/>
                  </a:lnTo>
                  <a:lnTo>
                    <a:pt x="914371" y="-224207"/>
                  </a:lnTo>
                  <a:lnTo>
                    <a:pt x="902872" y="-225952"/>
                  </a:lnTo>
                  <a:lnTo>
                    <a:pt x="891427" y="-225560"/>
                  </a:lnTo>
                  <a:lnTo>
                    <a:pt x="880082" y="-223381"/>
                  </a:lnTo>
                  <a:lnTo>
                    <a:pt x="868881" y="-219761"/>
                  </a:lnTo>
                  <a:lnTo>
                    <a:pt x="857869" y="-215049"/>
                  </a:lnTo>
                  <a:lnTo>
                    <a:pt x="847089" y="-209593"/>
                  </a:lnTo>
                  <a:lnTo>
                    <a:pt x="836588" y="-203739"/>
                  </a:lnTo>
                  <a:lnTo>
                    <a:pt x="826408" y="-197837"/>
                  </a:lnTo>
                  <a:lnTo>
                    <a:pt x="820978" y="-194705"/>
                  </a:lnTo>
                  <a:lnTo>
                    <a:pt x="811817" y="-185830"/>
                  </a:lnTo>
                  <a:lnTo>
                    <a:pt x="802539" y="-176978"/>
                  </a:lnTo>
                  <a:lnTo>
                    <a:pt x="793055" y="-168328"/>
                  </a:lnTo>
                  <a:lnTo>
                    <a:pt x="783272" y="-160059"/>
                  </a:lnTo>
                  <a:lnTo>
                    <a:pt x="773100" y="-152350"/>
                  </a:lnTo>
                  <a:lnTo>
                    <a:pt x="762446" y="-145378"/>
                  </a:lnTo>
                  <a:lnTo>
                    <a:pt x="751220" y="-139324"/>
                  </a:lnTo>
                  <a:lnTo>
                    <a:pt x="742873" y="-135689"/>
                  </a:lnTo>
                  <a:lnTo>
                    <a:pt x="729680" y="-139400"/>
                  </a:lnTo>
                  <a:lnTo>
                    <a:pt x="719442" y="-146779"/>
                  </a:lnTo>
                  <a:lnTo>
                    <a:pt x="711505" y="-156922"/>
                  </a:lnTo>
                  <a:lnTo>
                    <a:pt x="705212" y="-168925"/>
                  </a:lnTo>
                  <a:lnTo>
                    <a:pt x="699909" y="-181882"/>
                  </a:lnTo>
                  <a:lnTo>
                    <a:pt x="694940" y="-194889"/>
                  </a:lnTo>
                  <a:lnTo>
                    <a:pt x="689650" y="-207042"/>
                  </a:lnTo>
                  <a:lnTo>
                    <a:pt x="687438" y="-211215"/>
                  </a:lnTo>
                  <a:lnTo>
                    <a:pt x="674821" y="-212307"/>
                  </a:lnTo>
                  <a:lnTo>
                    <a:pt x="662176" y="-212738"/>
                  </a:lnTo>
                  <a:lnTo>
                    <a:pt x="649517" y="-212618"/>
                  </a:lnTo>
                  <a:lnTo>
                    <a:pt x="636855" y="-212057"/>
                  </a:lnTo>
                  <a:lnTo>
                    <a:pt x="624205" y="-211165"/>
                  </a:lnTo>
                  <a:lnTo>
                    <a:pt x="611577" y="-210051"/>
                  </a:lnTo>
                  <a:lnTo>
                    <a:pt x="607542" y="-209666"/>
                  </a:lnTo>
                  <a:lnTo>
                    <a:pt x="605918" y="-222261"/>
                  </a:lnTo>
                  <a:lnTo>
                    <a:pt x="604292" y="-234857"/>
                  </a:lnTo>
                  <a:lnTo>
                    <a:pt x="602666" y="-247454"/>
                  </a:lnTo>
                  <a:lnTo>
                    <a:pt x="601357" y="-257609"/>
                  </a:lnTo>
                  <a:lnTo>
                    <a:pt x="588332" y="-256901"/>
                  </a:lnTo>
                  <a:lnTo>
                    <a:pt x="575060" y="-258145"/>
                  </a:lnTo>
                  <a:lnTo>
                    <a:pt x="562085" y="-261377"/>
                  </a:lnTo>
                  <a:lnTo>
                    <a:pt x="549951" y="-266637"/>
                  </a:lnTo>
                  <a:lnTo>
                    <a:pt x="539198" y="-273963"/>
                  </a:lnTo>
                  <a:lnTo>
                    <a:pt x="530370" y="-283392"/>
                  </a:lnTo>
                  <a:lnTo>
                    <a:pt x="524011" y="-294964"/>
                  </a:lnTo>
                  <a:lnTo>
                    <a:pt x="522223" y="-300408"/>
                  </a:lnTo>
                  <a:lnTo>
                    <a:pt x="527353" y="-312401"/>
                  </a:lnTo>
                  <a:lnTo>
                    <a:pt x="537007" y="-320856"/>
                  </a:lnTo>
                  <a:lnTo>
                    <a:pt x="548804" y="-327481"/>
                  </a:lnTo>
                  <a:lnTo>
                    <a:pt x="560362" y="-333983"/>
                  </a:lnTo>
                  <a:lnTo>
                    <a:pt x="561403" y="-334685"/>
                  </a:lnTo>
                  <a:lnTo>
                    <a:pt x="564756" y="-333135"/>
                  </a:lnTo>
                  <a:lnTo>
                    <a:pt x="571461" y="-329529"/>
                  </a:lnTo>
                  <a:lnTo>
                    <a:pt x="574814" y="-327713"/>
                  </a:lnTo>
                  <a:lnTo>
                    <a:pt x="586748" y="-332385"/>
                  </a:lnTo>
                  <a:lnTo>
                    <a:pt x="599197" y="-336361"/>
                  </a:lnTo>
                  <a:lnTo>
                    <a:pt x="610708" y="-341729"/>
                  </a:lnTo>
                  <a:lnTo>
                    <a:pt x="617080" y="-347042"/>
                  </a:lnTo>
                  <a:lnTo>
                    <a:pt x="614748" y="-359521"/>
                  </a:lnTo>
                  <a:lnTo>
                    <a:pt x="611491" y="-371797"/>
                  </a:lnTo>
                  <a:lnTo>
                    <a:pt x="607796" y="-382615"/>
                  </a:lnTo>
                  <a:lnTo>
                    <a:pt x="596157" y="-381207"/>
                  </a:lnTo>
                  <a:lnTo>
                    <a:pt x="590625" y="-372193"/>
                  </a:lnTo>
                  <a:lnTo>
                    <a:pt x="587597" y="-360327"/>
                  </a:lnTo>
                  <a:lnTo>
                    <a:pt x="585889" y="-354789"/>
                  </a:lnTo>
                  <a:lnTo>
                    <a:pt x="575084" y="-348774"/>
                  </a:lnTo>
                  <a:lnTo>
                    <a:pt x="564325" y="-347015"/>
                  </a:lnTo>
                  <a:lnTo>
                    <a:pt x="553704" y="-348658"/>
                  </a:lnTo>
                  <a:lnTo>
                    <a:pt x="543313" y="-352848"/>
                  </a:lnTo>
                  <a:lnTo>
                    <a:pt x="533245" y="-358728"/>
                  </a:lnTo>
                  <a:lnTo>
                    <a:pt x="524802" y="-364568"/>
                  </a:lnTo>
                  <a:lnTo>
                    <a:pt x="516180" y="-355219"/>
                  </a:lnTo>
                  <a:lnTo>
                    <a:pt x="509439" y="-344484"/>
                  </a:lnTo>
                  <a:lnTo>
                    <a:pt x="503832" y="-332925"/>
                  </a:lnTo>
                  <a:lnTo>
                    <a:pt x="498612" y="-321103"/>
                  </a:lnTo>
                  <a:lnTo>
                    <a:pt x="493034" y="-309579"/>
                  </a:lnTo>
                  <a:lnTo>
                    <a:pt x="491807" y="-307354"/>
                  </a:lnTo>
                  <a:lnTo>
                    <a:pt x="502007" y="-298743"/>
                  </a:lnTo>
                  <a:lnTo>
                    <a:pt x="510243" y="-289025"/>
                  </a:lnTo>
                  <a:lnTo>
                    <a:pt x="516627" y="-278375"/>
                  </a:lnTo>
                  <a:lnTo>
                    <a:pt x="521267" y="-266968"/>
                  </a:lnTo>
                  <a:lnTo>
                    <a:pt x="524274" y="-254978"/>
                  </a:lnTo>
                  <a:lnTo>
                    <a:pt x="525757" y="-242580"/>
                  </a:lnTo>
                  <a:lnTo>
                    <a:pt x="525826" y="-229948"/>
                  </a:lnTo>
                  <a:lnTo>
                    <a:pt x="524590" y="-217256"/>
                  </a:lnTo>
                  <a:lnTo>
                    <a:pt x="522160" y="-204679"/>
                  </a:lnTo>
                  <a:lnTo>
                    <a:pt x="518645" y="-192391"/>
                  </a:lnTo>
                  <a:lnTo>
                    <a:pt x="515010" y="-182602"/>
                  </a:lnTo>
                  <a:lnTo>
                    <a:pt x="504774" y="-175017"/>
                  </a:lnTo>
                  <a:lnTo>
                    <a:pt x="493689" y="-168733"/>
                  </a:lnTo>
                  <a:lnTo>
                    <a:pt x="482098" y="-163304"/>
                  </a:lnTo>
                  <a:lnTo>
                    <a:pt x="470343" y="-158286"/>
                  </a:lnTo>
                  <a:lnTo>
                    <a:pt x="462165" y="-154764"/>
                  </a:lnTo>
                  <a:lnTo>
                    <a:pt x="449636" y="-158096"/>
                  </a:lnTo>
                  <a:lnTo>
                    <a:pt x="437275" y="-162030"/>
                  </a:lnTo>
                  <a:lnTo>
                    <a:pt x="425287" y="-166800"/>
                  </a:lnTo>
                  <a:lnTo>
                    <a:pt x="413880" y="-172639"/>
                  </a:lnTo>
                  <a:lnTo>
                    <a:pt x="403258" y="-179780"/>
                  </a:lnTo>
                  <a:lnTo>
                    <a:pt x="393628" y="-188457"/>
                  </a:lnTo>
                  <a:lnTo>
                    <a:pt x="389483" y="-193156"/>
                  </a:lnTo>
                  <a:lnTo>
                    <a:pt x="392582" y="-180876"/>
                  </a:lnTo>
                  <a:lnTo>
                    <a:pt x="392330" y="-168744"/>
                  </a:lnTo>
                  <a:lnTo>
                    <a:pt x="388668" y="-157311"/>
                  </a:lnTo>
                  <a:lnTo>
                    <a:pt x="381538" y="-147129"/>
                  </a:lnTo>
                  <a:lnTo>
                    <a:pt x="377875" y="-143677"/>
                  </a:lnTo>
                  <a:lnTo>
                    <a:pt x="367636" y="-141622"/>
                  </a:lnTo>
                  <a:lnTo>
                    <a:pt x="357154" y="-141670"/>
                  </a:lnTo>
                  <a:lnTo>
                    <a:pt x="346525" y="-143205"/>
                  </a:lnTo>
                  <a:lnTo>
                    <a:pt x="335844" y="-145610"/>
                  </a:lnTo>
                  <a:lnTo>
                    <a:pt x="325205" y="-148267"/>
                  </a:lnTo>
                  <a:lnTo>
                    <a:pt x="314703" y="-150560"/>
                  </a:lnTo>
                  <a:lnTo>
                    <a:pt x="304433" y="-151871"/>
                  </a:lnTo>
                  <a:lnTo>
                    <a:pt x="294490" y="-151584"/>
                  </a:lnTo>
                  <a:lnTo>
                    <a:pt x="284969" y="-149082"/>
                  </a:lnTo>
                  <a:lnTo>
                    <a:pt x="275965" y="-143747"/>
                  </a:lnTo>
                  <a:lnTo>
                    <a:pt x="271678" y="-139816"/>
                  </a:lnTo>
                  <a:lnTo>
                    <a:pt x="261070" y="-146905"/>
                  </a:lnTo>
                  <a:lnTo>
                    <a:pt x="250413" y="-153959"/>
                  </a:lnTo>
                  <a:lnTo>
                    <a:pt x="239658" y="-160861"/>
                  </a:lnTo>
                  <a:lnTo>
                    <a:pt x="228757" y="-167498"/>
                  </a:lnTo>
                  <a:lnTo>
                    <a:pt x="217662" y="-173755"/>
                  </a:lnTo>
                  <a:lnTo>
                    <a:pt x="206325" y="-179518"/>
                  </a:lnTo>
                  <a:lnTo>
                    <a:pt x="194696" y="-184671"/>
                  </a:lnTo>
                  <a:lnTo>
                    <a:pt x="182729" y="-189100"/>
                  </a:lnTo>
                  <a:lnTo>
                    <a:pt x="173469" y="-191886"/>
                  </a:lnTo>
                  <a:lnTo>
                    <a:pt x="162119" y="-186125"/>
                  </a:lnTo>
                  <a:lnTo>
                    <a:pt x="150694" y="-180540"/>
                  </a:lnTo>
                  <a:lnTo>
                    <a:pt x="139221" y="-175105"/>
                  </a:lnTo>
                  <a:lnTo>
                    <a:pt x="128104" y="-169966"/>
                  </a:lnTo>
                  <a:lnTo>
                    <a:pt x="121168" y="-159435"/>
                  </a:lnTo>
                  <a:lnTo>
                    <a:pt x="116692" y="-148592"/>
                  </a:lnTo>
                  <a:lnTo>
                    <a:pt x="114363" y="-137501"/>
                  </a:lnTo>
                  <a:lnTo>
                    <a:pt x="113873" y="-126223"/>
                  </a:lnTo>
                  <a:lnTo>
                    <a:pt x="114907" y="-114821"/>
                  </a:lnTo>
                  <a:lnTo>
                    <a:pt x="117157" y="-103356"/>
                  </a:lnTo>
                  <a:lnTo>
                    <a:pt x="120309" y="-91892"/>
                  </a:lnTo>
                  <a:lnTo>
                    <a:pt x="124053" y="-80491"/>
                  </a:lnTo>
                  <a:lnTo>
                    <a:pt x="128078" y="-69214"/>
                  </a:lnTo>
                  <a:lnTo>
                    <a:pt x="132071" y="-58125"/>
                  </a:lnTo>
                  <a:lnTo>
                    <a:pt x="133515" y="-53977"/>
                  </a:lnTo>
                  <a:lnTo>
                    <a:pt x="138861" y="-42300"/>
                  </a:lnTo>
                  <a:lnTo>
                    <a:pt x="146120" y="-31758"/>
                  </a:lnTo>
                  <a:lnTo>
                    <a:pt x="154429" y="-21852"/>
                  </a:lnTo>
                  <a:lnTo>
                    <a:pt x="162926" y="-12086"/>
                  </a:lnTo>
                  <a:lnTo>
                    <a:pt x="170749" y="-1960"/>
                  </a:lnTo>
                  <a:lnTo>
                    <a:pt x="177036" y="9021"/>
                  </a:lnTo>
                  <a:lnTo>
                    <a:pt x="180924" y="21359"/>
                  </a:lnTo>
                  <a:lnTo>
                    <a:pt x="181724" y="28763"/>
                  </a:lnTo>
                  <a:lnTo>
                    <a:pt x="169171" y="26984"/>
                  </a:lnTo>
                  <a:lnTo>
                    <a:pt x="156662" y="24664"/>
                  </a:lnTo>
                  <a:lnTo>
                    <a:pt x="144169" y="22142"/>
                  </a:lnTo>
                  <a:lnTo>
                    <a:pt x="131668" y="19756"/>
                  </a:lnTo>
                  <a:lnTo>
                    <a:pt x="119131" y="17846"/>
                  </a:lnTo>
                  <a:lnTo>
                    <a:pt x="106534" y="16751"/>
                  </a:lnTo>
                  <a:lnTo>
                    <a:pt x="98463" y="16634"/>
                  </a:lnTo>
                  <a:lnTo>
                    <a:pt x="86421" y="20792"/>
                  </a:lnTo>
                  <a:lnTo>
                    <a:pt x="75032" y="26401"/>
                  </a:lnTo>
                  <a:lnTo>
                    <a:pt x="64109" y="33012"/>
                  </a:lnTo>
                  <a:lnTo>
                    <a:pt x="53467" y="40177"/>
                  </a:lnTo>
                  <a:lnTo>
                    <a:pt x="42916" y="47447"/>
                  </a:lnTo>
                  <a:lnTo>
                    <a:pt x="33248" y="53769"/>
                  </a:lnTo>
                  <a:lnTo>
                    <a:pt x="22777" y="61707"/>
                  </a:lnTo>
                  <a:lnTo>
                    <a:pt x="15252" y="72017"/>
                  </a:lnTo>
                  <a:lnTo>
                    <a:pt x="9658" y="83782"/>
                  </a:lnTo>
                  <a:lnTo>
                    <a:pt x="4977" y="96081"/>
                  </a:lnTo>
                  <a:lnTo>
                    <a:pt x="191" y="107997"/>
                  </a:lnTo>
                  <a:lnTo>
                    <a:pt x="0" y="108417"/>
                  </a:lnTo>
                  <a:lnTo>
                    <a:pt x="9810" y="111602"/>
                  </a:lnTo>
                  <a:lnTo>
                    <a:pt x="19973" y="112863"/>
                  </a:lnTo>
                  <a:lnTo>
                    <a:pt x="30379" y="112659"/>
                  </a:lnTo>
                  <a:lnTo>
                    <a:pt x="40919" y="111447"/>
                  </a:lnTo>
                  <a:lnTo>
                    <a:pt x="51483" y="109683"/>
                  </a:lnTo>
                  <a:lnTo>
                    <a:pt x="61964" y="107826"/>
                  </a:lnTo>
                  <a:lnTo>
                    <a:pt x="72251" y="106332"/>
                  </a:lnTo>
                  <a:lnTo>
                    <a:pt x="82235" y="105659"/>
                  </a:lnTo>
                  <a:lnTo>
                    <a:pt x="91806" y="106263"/>
                  </a:lnTo>
                  <a:lnTo>
                    <a:pt x="100857" y="108603"/>
                  </a:lnTo>
                  <a:lnTo>
                    <a:pt x="109277" y="113135"/>
                  </a:lnTo>
                  <a:lnTo>
                    <a:pt x="116957" y="120317"/>
                  </a:lnTo>
                  <a:lnTo>
                    <a:pt x="119862" y="124127"/>
                  </a:lnTo>
                  <a:lnTo>
                    <a:pt x="121189" y="136612"/>
                  </a:lnTo>
                  <a:lnTo>
                    <a:pt x="123876" y="148790"/>
                  </a:lnTo>
                  <a:lnTo>
                    <a:pt x="127480" y="160757"/>
                  </a:lnTo>
                  <a:lnTo>
                    <a:pt x="131560" y="172606"/>
                  </a:lnTo>
                  <a:lnTo>
                    <a:pt x="135673" y="184433"/>
                  </a:lnTo>
                  <a:lnTo>
                    <a:pt x="139378" y="196332"/>
                  </a:lnTo>
                  <a:lnTo>
                    <a:pt x="142232" y="208396"/>
                  </a:lnTo>
                  <a:lnTo>
                    <a:pt x="143794" y="220722"/>
                  </a:lnTo>
                  <a:lnTo>
                    <a:pt x="143622" y="233403"/>
                  </a:lnTo>
                  <a:lnTo>
                    <a:pt x="143306" y="236255"/>
                  </a:lnTo>
                  <a:lnTo>
                    <a:pt x="143653" y="249584"/>
                  </a:lnTo>
                  <a:lnTo>
                    <a:pt x="145973" y="262414"/>
                  </a:lnTo>
                  <a:lnTo>
                    <a:pt x="150076" y="274669"/>
                  </a:lnTo>
                  <a:lnTo>
                    <a:pt x="155775" y="286271"/>
                  </a:lnTo>
                  <a:lnTo>
                    <a:pt x="162880" y="297141"/>
                  </a:lnTo>
                  <a:lnTo>
                    <a:pt x="171202" y="307203"/>
                  </a:lnTo>
                  <a:lnTo>
                    <a:pt x="180553" y="316379"/>
                  </a:lnTo>
                  <a:lnTo>
                    <a:pt x="190743" y="324591"/>
                  </a:lnTo>
                  <a:lnTo>
                    <a:pt x="199250" y="330337"/>
                  </a:lnTo>
                  <a:lnTo>
                    <a:pt x="201608" y="342849"/>
                  </a:lnTo>
                  <a:lnTo>
                    <a:pt x="200278" y="7897"/>
                  </a:lnTo>
                  <a:lnTo>
                    <a:pt x="190593" y="-381"/>
                  </a:lnTo>
                  <a:lnTo>
                    <a:pt x="180659" y="-8960"/>
                  </a:lnTo>
                  <a:lnTo>
                    <a:pt x="170895" y="-17948"/>
                  </a:lnTo>
                  <a:lnTo>
                    <a:pt x="161718" y="-27458"/>
                  </a:lnTo>
                  <a:lnTo>
                    <a:pt x="153548" y="-37599"/>
                  </a:lnTo>
                  <a:lnTo>
                    <a:pt x="146802" y="-48483"/>
                  </a:lnTo>
                  <a:lnTo>
                    <a:pt x="141899" y="-60220"/>
                  </a:lnTo>
                  <a:lnTo>
                    <a:pt x="139257" y="-72921"/>
                  </a:lnTo>
                  <a:lnTo>
                    <a:pt x="138937" y="-81294"/>
                  </a:lnTo>
                  <a:lnTo>
                    <a:pt x="138801" y="-106400"/>
                  </a:lnTo>
                  <a:lnTo>
                    <a:pt x="140516" y="-118670"/>
                  </a:lnTo>
                  <a:lnTo>
                    <a:pt x="145829" y="-129623"/>
                  </a:lnTo>
                  <a:lnTo>
                    <a:pt x="158865" y="-137490"/>
                  </a:lnTo>
                  <a:lnTo>
                    <a:pt x="170911" y="-140194"/>
                  </a:lnTo>
                  <a:lnTo>
                    <a:pt x="183450" y="-141089"/>
                  </a:lnTo>
                  <a:lnTo>
                    <a:pt x="196095" y="-141340"/>
                  </a:lnTo>
                  <a:lnTo>
                    <a:pt x="206209" y="-141873"/>
                  </a:lnTo>
                  <a:lnTo>
                    <a:pt x="214555" y="-132364"/>
                  </a:lnTo>
                  <a:lnTo>
                    <a:pt x="222876" y="-122793"/>
                  </a:lnTo>
                  <a:lnTo>
                    <a:pt x="231201" y="-113195"/>
                  </a:lnTo>
                  <a:lnTo>
                    <a:pt x="239556" y="-103604"/>
                  </a:lnTo>
                  <a:lnTo>
                    <a:pt x="247968" y="-94056"/>
                  </a:lnTo>
                  <a:lnTo>
                    <a:pt x="253377" y="-88000"/>
                  </a:lnTo>
                  <a:lnTo>
                    <a:pt x="253863" y="-75410"/>
                  </a:lnTo>
                  <a:lnTo>
                    <a:pt x="254178" y="-62762"/>
                  </a:lnTo>
                  <a:lnTo>
                    <a:pt x="253325" y="-50138"/>
                  </a:lnTo>
                  <a:lnTo>
                    <a:pt x="252615" y="-45976"/>
                  </a:lnTo>
                  <a:lnTo>
                    <a:pt x="245221" y="-35622"/>
                  </a:lnTo>
                  <a:lnTo>
                    <a:pt x="236843" y="-26086"/>
                  </a:lnTo>
                  <a:lnTo>
                    <a:pt x="227781" y="-17130"/>
                  </a:lnTo>
                  <a:lnTo>
                    <a:pt x="218336" y="-8514"/>
                  </a:lnTo>
                  <a:lnTo>
                    <a:pt x="208808" y="0"/>
                  </a:lnTo>
                  <a:lnTo>
                    <a:pt x="210296" y="380007"/>
                  </a:lnTo>
                  <a:lnTo>
                    <a:pt x="213432" y="392330"/>
                  </a:lnTo>
                  <a:lnTo>
                    <a:pt x="216539" y="404653"/>
                  </a:lnTo>
                  <a:lnTo>
                    <a:pt x="219528" y="416994"/>
                  </a:lnTo>
                  <a:lnTo>
                    <a:pt x="222310" y="429374"/>
                  </a:lnTo>
                  <a:lnTo>
                    <a:pt x="224796" y="441809"/>
                  </a:lnTo>
                  <a:lnTo>
                    <a:pt x="226897" y="454320"/>
                  </a:lnTo>
                  <a:lnTo>
                    <a:pt x="228117" y="463357"/>
                  </a:lnTo>
                  <a:lnTo>
                    <a:pt x="236499" y="472960"/>
                  </a:lnTo>
                  <a:lnTo>
                    <a:pt x="244122" y="483148"/>
                  </a:lnTo>
                  <a:lnTo>
                    <a:pt x="250916" y="493921"/>
                  </a:lnTo>
                  <a:lnTo>
                    <a:pt x="256730" y="505114"/>
                  </a:lnTo>
                  <a:lnTo>
                    <a:pt x="265093" y="514674"/>
                  </a:lnTo>
                  <a:lnTo>
                    <a:pt x="273757" y="524374"/>
                  </a:lnTo>
                  <a:lnTo>
                    <a:pt x="282122" y="534387"/>
                  </a:lnTo>
                  <a:lnTo>
                    <a:pt x="289588" y="544884"/>
                  </a:lnTo>
                  <a:lnTo>
                    <a:pt x="295553" y="556039"/>
                  </a:lnTo>
                  <a:lnTo>
                    <a:pt x="299417" y="568024"/>
                  </a:lnTo>
                  <a:lnTo>
                    <a:pt x="300580" y="581011"/>
                  </a:lnTo>
                  <a:lnTo>
                    <a:pt x="300558" y="581657"/>
                  </a:lnTo>
                  <a:lnTo>
                    <a:pt x="301023" y="594706"/>
                  </a:lnTo>
                  <a:lnTo>
                    <a:pt x="302582" y="607460"/>
                  </a:lnTo>
                  <a:lnTo>
                    <a:pt x="305116" y="619945"/>
                  </a:lnTo>
                  <a:lnTo>
                    <a:pt x="308506" y="632189"/>
                  </a:lnTo>
                  <a:lnTo>
                    <a:pt x="312632" y="644220"/>
                  </a:lnTo>
                  <a:lnTo>
                    <a:pt x="317374" y="656066"/>
                  </a:lnTo>
                  <a:lnTo>
                    <a:pt x="322613" y="667753"/>
                  </a:lnTo>
                  <a:lnTo>
                    <a:pt x="328229" y="679310"/>
                  </a:lnTo>
                  <a:lnTo>
                    <a:pt x="334103" y="690764"/>
                  </a:lnTo>
                  <a:lnTo>
                    <a:pt x="340114" y="702143"/>
                  </a:lnTo>
                  <a:lnTo>
                    <a:pt x="346144" y="713474"/>
                  </a:lnTo>
                  <a:lnTo>
                    <a:pt x="352073" y="724785"/>
                  </a:lnTo>
                  <a:lnTo>
                    <a:pt x="356489" y="733486"/>
                  </a:lnTo>
                  <a:lnTo>
                    <a:pt x="362010" y="742720"/>
                  </a:lnTo>
                  <a:lnTo>
                    <a:pt x="368360" y="751967"/>
                  </a:lnTo>
                  <a:lnTo>
                    <a:pt x="375065" y="761271"/>
                  </a:lnTo>
                  <a:lnTo>
                    <a:pt x="381651" y="770672"/>
                  </a:lnTo>
                  <a:lnTo>
                    <a:pt x="387647" y="780213"/>
                  </a:lnTo>
                  <a:lnTo>
                    <a:pt x="392578" y="789935"/>
                  </a:lnTo>
                  <a:lnTo>
                    <a:pt x="395973" y="799880"/>
                  </a:lnTo>
                  <a:lnTo>
                    <a:pt x="397358" y="810089"/>
                  </a:lnTo>
                  <a:lnTo>
                    <a:pt x="396259" y="820606"/>
                  </a:lnTo>
                  <a:lnTo>
                    <a:pt x="392205" y="831470"/>
                  </a:lnTo>
                  <a:lnTo>
                    <a:pt x="389216" y="836597"/>
                  </a:lnTo>
                  <a:lnTo>
                    <a:pt x="394904" y="848361"/>
                  </a:lnTo>
                  <a:lnTo>
                    <a:pt x="401125" y="859925"/>
                  </a:lnTo>
                  <a:lnTo>
                    <a:pt x="407892" y="871206"/>
                  </a:lnTo>
                  <a:lnTo>
                    <a:pt x="415218" y="882122"/>
                  </a:lnTo>
                  <a:lnTo>
                    <a:pt x="423115" y="892591"/>
                  </a:lnTo>
                  <a:lnTo>
                    <a:pt x="431596" y="902531"/>
                  </a:lnTo>
                  <a:lnTo>
                    <a:pt x="440673" y="911859"/>
                  </a:lnTo>
                  <a:lnTo>
                    <a:pt x="450358" y="920493"/>
                  </a:lnTo>
                  <a:lnTo>
                    <a:pt x="460665" y="928351"/>
                  </a:lnTo>
                  <a:lnTo>
                    <a:pt x="471605" y="935351"/>
                  </a:lnTo>
                  <a:lnTo>
                    <a:pt x="483192" y="941410"/>
                  </a:lnTo>
                  <a:lnTo>
                    <a:pt x="495437" y="946446"/>
                  </a:lnTo>
                  <a:lnTo>
                    <a:pt x="502373" y="948725"/>
                  </a:lnTo>
                  <a:lnTo>
                    <a:pt x="514903" y="950840"/>
                  </a:lnTo>
                  <a:lnTo>
                    <a:pt x="527439" y="953264"/>
                  </a:lnTo>
                  <a:lnTo>
                    <a:pt x="539839" y="955857"/>
                  </a:lnTo>
                  <a:lnTo>
                    <a:pt x="542582" y="956447"/>
                  </a:lnTo>
                  <a:lnTo>
                    <a:pt x="552941" y="964421"/>
                  </a:lnTo>
                  <a:lnTo>
                    <a:pt x="562651" y="972975"/>
                  </a:lnTo>
                  <a:lnTo>
                    <a:pt x="570341" y="983103"/>
                  </a:lnTo>
                  <a:lnTo>
                    <a:pt x="574294" y="993823"/>
                  </a:lnTo>
                  <a:lnTo>
                    <a:pt x="562510" y="998526"/>
                  </a:lnTo>
                  <a:lnTo>
                    <a:pt x="550691" y="1003160"/>
                  </a:lnTo>
                  <a:lnTo>
                    <a:pt x="538809" y="1007663"/>
                  </a:lnTo>
                  <a:lnTo>
                    <a:pt x="531507" y="1010320"/>
                  </a:lnTo>
                  <a:lnTo>
                    <a:pt x="540530" y="1019591"/>
                  </a:lnTo>
                  <a:lnTo>
                    <a:pt x="548554" y="1029547"/>
                  </a:lnTo>
                  <a:lnTo>
                    <a:pt x="555673" y="1040102"/>
                  </a:lnTo>
                  <a:lnTo>
                    <a:pt x="561980" y="1051172"/>
                  </a:lnTo>
                  <a:lnTo>
                    <a:pt x="567571" y="1062671"/>
                  </a:lnTo>
                  <a:lnTo>
                    <a:pt x="571715" y="1072436"/>
                  </a:lnTo>
                  <a:lnTo>
                    <a:pt x="581683" y="1080737"/>
                  </a:lnTo>
                  <a:lnTo>
                    <a:pt x="590614" y="1089902"/>
                  </a:lnTo>
                  <a:lnTo>
                    <a:pt x="598610" y="1099822"/>
                  </a:lnTo>
                  <a:lnTo>
                    <a:pt x="605767" y="1110391"/>
                  </a:lnTo>
                  <a:lnTo>
                    <a:pt x="612185" y="1121500"/>
                  </a:lnTo>
                  <a:lnTo>
                    <a:pt x="617964" y="1133041"/>
                  </a:lnTo>
                  <a:lnTo>
                    <a:pt x="622757" y="1143848"/>
                  </a:lnTo>
                  <a:lnTo>
                    <a:pt x="635182" y="1141278"/>
                  </a:lnTo>
                  <a:lnTo>
                    <a:pt x="647674" y="1138764"/>
                  </a:lnTo>
                  <a:lnTo>
                    <a:pt x="660133" y="1136368"/>
                  </a:lnTo>
                  <a:lnTo>
                    <a:pt x="670160" y="1143930"/>
                  </a:lnTo>
                  <a:lnTo>
                    <a:pt x="680373" y="1151675"/>
                  </a:lnTo>
                  <a:lnTo>
                    <a:pt x="681266" y="1152344"/>
                  </a:lnTo>
                  <a:lnTo>
                    <a:pt x="686007" y="1164497"/>
                  </a:lnTo>
                  <a:lnTo>
                    <a:pt x="692707" y="1175342"/>
                  </a:lnTo>
                  <a:lnTo>
                    <a:pt x="700882" y="1185166"/>
                  </a:lnTo>
                  <a:lnTo>
                    <a:pt x="710049" y="1194253"/>
                  </a:lnTo>
                  <a:lnTo>
                    <a:pt x="719724" y="1202890"/>
                  </a:lnTo>
                  <a:lnTo>
                    <a:pt x="725335" y="1207767"/>
                  </a:lnTo>
                  <a:lnTo>
                    <a:pt x="733387" y="1217931"/>
                  </a:lnTo>
                  <a:lnTo>
                    <a:pt x="742054" y="1227474"/>
                  </a:lnTo>
                  <a:lnTo>
                    <a:pt x="751286" y="1236414"/>
                  </a:lnTo>
                  <a:lnTo>
                    <a:pt x="761031" y="1244774"/>
                  </a:lnTo>
                  <a:lnTo>
                    <a:pt x="771239" y="1252572"/>
                  </a:lnTo>
                  <a:lnTo>
                    <a:pt x="781859" y="1259830"/>
                  </a:lnTo>
                  <a:lnTo>
                    <a:pt x="792840" y="1266568"/>
                  </a:lnTo>
                  <a:lnTo>
                    <a:pt x="804130" y="1272806"/>
                  </a:lnTo>
                  <a:lnTo>
                    <a:pt x="815680" y="1278564"/>
                  </a:lnTo>
                  <a:lnTo>
                    <a:pt x="827438" y="1283862"/>
                  </a:lnTo>
                  <a:lnTo>
                    <a:pt x="839354" y="1288721"/>
                  </a:lnTo>
                  <a:lnTo>
                    <a:pt x="845451" y="1291028"/>
                  </a:lnTo>
                  <a:lnTo>
                    <a:pt x="855187" y="1299180"/>
                  </a:lnTo>
                  <a:lnTo>
                    <a:pt x="864479" y="1307866"/>
                  </a:lnTo>
                  <a:lnTo>
                    <a:pt x="873362" y="1317015"/>
                  </a:lnTo>
                  <a:lnTo>
                    <a:pt x="881869" y="1326556"/>
                  </a:lnTo>
                  <a:lnTo>
                    <a:pt x="890032" y="1336415"/>
                  </a:lnTo>
                  <a:lnTo>
                    <a:pt x="897886" y="1346521"/>
                  </a:lnTo>
                  <a:lnTo>
                    <a:pt x="905463" y="1356803"/>
                  </a:lnTo>
                  <a:lnTo>
                    <a:pt x="912796" y="1367187"/>
                  </a:lnTo>
                  <a:lnTo>
                    <a:pt x="916089" y="1371966"/>
                  </a:lnTo>
                  <a:lnTo>
                    <a:pt x="903965" y="1372538"/>
                  </a:lnTo>
                  <a:lnTo>
                    <a:pt x="889986" y="1373022"/>
                  </a:lnTo>
                  <a:lnTo>
                    <a:pt x="882573" y="1373248"/>
                  </a:lnTo>
                  <a:lnTo>
                    <a:pt x="873693" y="1382234"/>
                  </a:lnTo>
                  <a:lnTo>
                    <a:pt x="864539" y="1391282"/>
                  </a:lnTo>
                  <a:lnTo>
                    <a:pt x="868131" y="1404025"/>
                  </a:lnTo>
                  <a:lnTo>
                    <a:pt x="873007" y="1416037"/>
                  </a:lnTo>
                  <a:lnTo>
                    <a:pt x="879024" y="1427371"/>
                  </a:lnTo>
                  <a:lnTo>
                    <a:pt x="886041" y="1438080"/>
                  </a:lnTo>
                  <a:lnTo>
                    <a:pt x="893917" y="1448217"/>
                  </a:lnTo>
                  <a:lnTo>
                    <a:pt x="902509" y="1457835"/>
                  </a:lnTo>
                  <a:lnTo>
                    <a:pt x="911676" y="1466986"/>
                  </a:lnTo>
                  <a:lnTo>
                    <a:pt x="921276" y="1475724"/>
                  </a:lnTo>
                  <a:lnTo>
                    <a:pt x="928979" y="1482290"/>
                  </a:lnTo>
                  <a:lnTo>
                    <a:pt x="930058" y="1494903"/>
                  </a:lnTo>
                  <a:lnTo>
                    <a:pt x="930748" y="1507545"/>
                  </a:lnTo>
                  <a:lnTo>
                    <a:pt x="931074" y="1520209"/>
                  </a:lnTo>
                  <a:lnTo>
                    <a:pt x="931065" y="1532886"/>
                  </a:lnTo>
                  <a:lnTo>
                    <a:pt x="930748" y="1545567"/>
                  </a:lnTo>
                  <a:lnTo>
                    <a:pt x="930150" y="1558245"/>
                  </a:lnTo>
                  <a:lnTo>
                    <a:pt x="929298" y="1570911"/>
                  </a:lnTo>
                  <a:lnTo>
                    <a:pt x="928219" y="1583557"/>
                  </a:lnTo>
                  <a:lnTo>
                    <a:pt x="926942" y="1596174"/>
                  </a:lnTo>
                  <a:lnTo>
                    <a:pt x="916705" y="1603775"/>
                  </a:lnTo>
                  <a:lnTo>
                    <a:pt x="906503" y="1611356"/>
                  </a:lnTo>
                  <a:lnTo>
                    <a:pt x="896307" y="1619162"/>
                  </a:lnTo>
                  <a:lnTo>
                    <a:pt x="895985" y="1619412"/>
                  </a:lnTo>
                  <a:lnTo>
                    <a:pt x="885555" y="1612211"/>
                  </a:lnTo>
                  <a:lnTo>
                    <a:pt x="875051" y="1605083"/>
                  </a:lnTo>
                  <a:lnTo>
                    <a:pt x="864496" y="1598002"/>
                  </a:lnTo>
                  <a:lnTo>
                    <a:pt x="854468" y="1591307"/>
                  </a:lnTo>
                  <a:lnTo>
                    <a:pt x="851283" y="1603566"/>
                  </a:lnTo>
                  <a:lnTo>
                    <a:pt x="848193" y="1615872"/>
                  </a:lnTo>
                  <a:lnTo>
                    <a:pt x="845177" y="1628214"/>
                  </a:lnTo>
                  <a:lnTo>
                    <a:pt x="842209" y="1640580"/>
                  </a:lnTo>
                  <a:lnTo>
                    <a:pt x="839279" y="1652915"/>
                  </a:lnTo>
                  <a:lnTo>
                    <a:pt x="849791" y="1659856"/>
                  </a:lnTo>
                  <a:lnTo>
                    <a:pt x="860262" y="1666939"/>
                  </a:lnTo>
                  <a:lnTo>
                    <a:pt x="870727" y="1674146"/>
                  </a:lnTo>
                  <a:lnTo>
                    <a:pt x="881223" y="1681459"/>
                  </a:lnTo>
                  <a:lnTo>
                    <a:pt x="885405" y="1684386"/>
                  </a:lnTo>
                  <a:lnTo>
                    <a:pt x="886447" y="1689770"/>
                  </a:lnTo>
                  <a:lnTo>
                    <a:pt x="888758" y="1701124"/>
                  </a:lnTo>
                  <a:lnTo>
                    <a:pt x="889800" y="1706547"/>
                  </a:lnTo>
                  <a:lnTo>
                    <a:pt x="887209" y="1710408"/>
                  </a:lnTo>
                  <a:lnTo>
                    <a:pt x="882573" y="1718142"/>
                  </a:lnTo>
                  <a:lnTo>
                    <a:pt x="880008" y="1722003"/>
                  </a:lnTo>
                  <a:lnTo>
                    <a:pt x="886523" y="1732707"/>
                  </a:lnTo>
                  <a:lnTo>
                    <a:pt x="893025" y="1743505"/>
                  </a:lnTo>
                  <a:lnTo>
                    <a:pt x="899325" y="1754432"/>
                  </a:lnTo>
                  <a:lnTo>
                    <a:pt x="905234" y="1765525"/>
                  </a:lnTo>
                  <a:lnTo>
                    <a:pt x="910564" y="1776817"/>
                  </a:lnTo>
                  <a:lnTo>
                    <a:pt x="915126" y="1788345"/>
                  </a:lnTo>
                  <a:lnTo>
                    <a:pt x="918732" y="1800144"/>
                  </a:lnTo>
                  <a:lnTo>
                    <a:pt x="921193" y="1812249"/>
                  </a:lnTo>
                  <a:lnTo>
                    <a:pt x="922322" y="1824695"/>
                  </a:lnTo>
                  <a:lnTo>
                    <a:pt x="921929" y="1837518"/>
                  </a:lnTo>
                  <a:lnTo>
                    <a:pt x="921499" y="1841345"/>
                  </a:lnTo>
                  <a:lnTo>
                    <a:pt x="930629" y="1850162"/>
                  </a:lnTo>
                  <a:lnTo>
                    <a:pt x="940071" y="1858760"/>
                  </a:lnTo>
                  <a:lnTo>
                    <a:pt x="949738" y="1867208"/>
                  </a:lnTo>
                  <a:lnTo>
                    <a:pt x="959540" y="1875569"/>
                  </a:lnTo>
                  <a:lnTo>
                    <a:pt x="969392" y="1883911"/>
                  </a:lnTo>
                  <a:lnTo>
                    <a:pt x="979204" y="1892301"/>
                  </a:lnTo>
                  <a:lnTo>
                    <a:pt x="988890" y="1900803"/>
                  </a:lnTo>
                  <a:lnTo>
                    <a:pt x="998362" y="1909484"/>
                  </a:lnTo>
                  <a:lnTo>
                    <a:pt x="1007532" y="1918411"/>
                  </a:lnTo>
                  <a:lnTo>
                    <a:pt x="1016312" y="1927650"/>
                  </a:lnTo>
                  <a:lnTo>
                    <a:pt x="1024616" y="1937267"/>
                  </a:lnTo>
                  <a:lnTo>
                    <a:pt x="1026922" y="1580220"/>
                  </a:lnTo>
                  <a:lnTo>
                    <a:pt x="1038538" y="1574759"/>
                  </a:lnTo>
                  <a:lnTo>
                    <a:pt x="1050535" y="1570344"/>
                  </a:lnTo>
                  <a:lnTo>
                    <a:pt x="1062848" y="1567143"/>
                  </a:lnTo>
                  <a:lnTo>
                    <a:pt x="1075411" y="1565321"/>
                  </a:lnTo>
                  <a:lnTo>
                    <a:pt x="1087488" y="1565018"/>
                  </a:lnTo>
                  <a:lnTo>
                    <a:pt x="1089292" y="1577448"/>
                  </a:lnTo>
                  <a:lnTo>
                    <a:pt x="1090610" y="1589946"/>
                  </a:lnTo>
                  <a:lnTo>
                    <a:pt x="1091536" y="1602500"/>
                  </a:lnTo>
                  <a:lnTo>
                    <a:pt x="1092165" y="1615099"/>
                  </a:lnTo>
                  <a:lnTo>
                    <a:pt x="1092591" y="1627730"/>
                  </a:lnTo>
                  <a:lnTo>
                    <a:pt x="1092910" y="1640382"/>
                  </a:lnTo>
                  <a:lnTo>
                    <a:pt x="1093214" y="1653043"/>
                  </a:lnTo>
                  <a:lnTo>
                    <a:pt x="1093599" y="1665699"/>
                  </a:lnTo>
                  <a:lnTo>
                    <a:pt x="1094159" y="1678340"/>
                  </a:lnTo>
                  <a:lnTo>
                    <a:pt x="1094988" y="1690954"/>
                  </a:lnTo>
                  <a:lnTo>
                    <a:pt x="1096182" y="1703528"/>
                  </a:lnTo>
                  <a:lnTo>
                    <a:pt x="1097026" y="1710408"/>
                  </a:lnTo>
                  <a:lnTo>
                    <a:pt x="1028471" y="1661945"/>
                  </a:lnTo>
                  <a:lnTo>
                    <a:pt x="1032354" y="1947328"/>
                  </a:lnTo>
                  <a:lnTo>
                    <a:pt x="1039440" y="1957899"/>
                  </a:lnTo>
                  <a:lnTo>
                    <a:pt x="1045785" y="1969047"/>
                  </a:lnTo>
                  <a:lnTo>
                    <a:pt x="1051303" y="1980837"/>
                  </a:lnTo>
                  <a:lnTo>
                    <a:pt x="1051928" y="1982353"/>
                  </a:lnTo>
                  <a:lnTo>
                    <a:pt x="1053013" y="1994929"/>
                  </a:lnTo>
                  <a:lnTo>
                    <a:pt x="1053431" y="2007525"/>
                  </a:lnTo>
                  <a:lnTo>
                    <a:pt x="1053353" y="2020140"/>
                  </a:lnTo>
                  <a:lnTo>
                    <a:pt x="1052952" y="2032771"/>
                  </a:lnTo>
                  <a:lnTo>
                    <a:pt x="1052397" y="2045414"/>
                  </a:lnTo>
                  <a:lnTo>
                    <a:pt x="1051862" y="2058066"/>
                  </a:lnTo>
                  <a:lnTo>
                    <a:pt x="1051516" y="2070725"/>
                  </a:lnTo>
                  <a:lnTo>
                    <a:pt x="1051531" y="2083389"/>
                  </a:lnTo>
                  <a:lnTo>
                    <a:pt x="1051661" y="2088030"/>
                  </a:lnTo>
                  <a:lnTo>
                    <a:pt x="1060744" y="2096849"/>
                  </a:lnTo>
                  <a:lnTo>
                    <a:pt x="1069921" y="2105588"/>
                  </a:lnTo>
                  <a:lnTo>
                    <a:pt x="1079169" y="2114280"/>
                  </a:lnTo>
                  <a:lnTo>
                    <a:pt x="1088465" y="2122959"/>
                  </a:lnTo>
                  <a:lnTo>
                    <a:pt x="1097785" y="2131659"/>
                  </a:lnTo>
                  <a:lnTo>
                    <a:pt x="1099096" y="2132886"/>
                  </a:lnTo>
                  <a:lnTo>
                    <a:pt x="1109953" y="2134489"/>
                  </a:lnTo>
                  <a:lnTo>
                    <a:pt x="1121502" y="2137206"/>
                  </a:lnTo>
                  <a:lnTo>
                    <a:pt x="1133192" y="2139671"/>
                  </a:lnTo>
                  <a:lnTo>
                    <a:pt x="1144475" y="2140518"/>
                  </a:lnTo>
                  <a:lnTo>
                    <a:pt x="1154803" y="2138380"/>
                  </a:lnTo>
                  <a:lnTo>
                    <a:pt x="1163627" y="2131892"/>
                  </a:lnTo>
                  <a:lnTo>
                    <a:pt x="1167396" y="2126422"/>
                  </a:lnTo>
                  <a:lnTo>
                    <a:pt x="1160755" y="2116614"/>
                  </a:lnTo>
                  <a:lnTo>
                    <a:pt x="1154790" y="2106160"/>
                  </a:lnTo>
                  <a:lnTo>
                    <a:pt x="1149586" y="2095172"/>
                  </a:lnTo>
                  <a:lnTo>
                    <a:pt x="1145226" y="2083763"/>
                  </a:lnTo>
                  <a:lnTo>
                    <a:pt x="1141795" y="2072045"/>
                  </a:lnTo>
                  <a:lnTo>
                    <a:pt x="1139374" y="2060129"/>
                  </a:lnTo>
                  <a:lnTo>
                    <a:pt x="1138049" y="2048129"/>
                  </a:lnTo>
                  <a:lnTo>
                    <a:pt x="1137902" y="2036156"/>
                  </a:lnTo>
                  <a:lnTo>
                    <a:pt x="1139018" y="2024324"/>
                  </a:lnTo>
                  <a:lnTo>
                    <a:pt x="1141480" y="2012743"/>
                  </a:lnTo>
                  <a:lnTo>
                    <a:pt x="1145371" y="2001527"/>
                  </a:lnTo>
                  <a:lnTo>
                    <a:pt x="1150775" y="1990789"/>
                  </a:lnTo>
                  <a:lnTo>
                    <a:pt x="1157859" y="1980537"/>
                  </a:lnTo>
                  <a:lnTo>
                    <a:pt x="1154313" y="1968526"/>
                  </a:lnTo>
                  <a:lnTo>
                    <a:pt x="1150549" y="1955673"/>
                  </a:lnTo>
                  <a:lnTo>
                    <a:pt x="1149883" y="1953473"/>
                  </a:lnTo>
                  <a:lnTo>
                    <a:pt x="1154630" y="1941535"/>
                  </a:lnTo>
                  <a:lnTo>
                    <a:pt x="1157932" y="1929330"/>
                  </a:lnTo>
                  <a:lnTo>
                    <a:pt x="1159972" y="1916921"/>
                  </a:lnTo>
                  <a:lnTo>
                    <a:pt x="1160933" y="1904367"/>
                  </a:lnTo>
                  <a:lnTo>
                    <a:pt x="1160998" y="1891731"/>
                  </a:lnTo>
                  <a:lnTo>
                    <a:pt x="1160351" y="1879073"/>
                  </a:lnTo>
                  <a:lnTo>
                    <a:pt x="1159174" y="1866457"/>
                  </a:lnTo>
                  <a:lnTo>
                    <a:pt x="1158379" y="1859646"/>
                  </a:lnTo>
                  <a:lnTo>
                    <a:pt x="1169789" y="1865040"/>
                  </a:lnTo>
                  <a:lnTo>
                    <a:pt x="1181315" y="1870430"/>
                  </a:lnTo>
                  <a:lnTo>
                    <a:pt x="1191374" y="1875101"/>
                  </a:lnTo>
                  <a:lnTo>
                    <a:pt x="1201249" y="1877692"/>
                  </a:lnTo>
                  <a:lnTo>
                    <a:pt x="1209888" y="1872757"/>
                  </a:lnTo>
                  <a:lnTo>
                    <a:pt x="1217728" y="1864760"/>
                  </a:lnTo>
                  <a:lnTo>
                    <a:pt x="1224114" y="1858871"/>
                  </a:lnTo>
                  <a:lnTo>
                    <a:pt x="1219349" y="1847212"/>
                  </a:lnTo>
                  <a:lnTo>
                    <a:pt x="1214437" y="1835491"/>
                  </a:lnTo>
                  <a:lnTo>
                    <a:pt x="1210317" y="1823581"/>
                  </a:lnTo>
                  <a:lnTo>
                    <a:pt x="1207933" y="1811351"/>
                  </a:lnTo>
                  <a:lnTo>
                    <a:pt x="1207871" y="1801645"/>
                  </a:lnTo>
                  <a:lnTo>
                    <a:pt x="1217195" y="1792849"/>
                  </a:lnTo>
                  <a:lnTo>
                    <a:pt x="1226863" y="1784692"/>
                  </a:lnTo>
                  <a:lnTo>
                    <a:pt x="1231582" y="1780766"/>
                  </a:lnTo>
                  <a:lnTo>
                    <a:pt x="1231224" y="1767765"/>
                  </a:lnTo>
                  <a:lnTo>
                    <a:pt x="1231825" y="1754893"/>
                  </a:lnTo>
                  <a:lnTo>
                    <a:pt x="1233370" y="1742190"/>
                  </a:lnTo>
                  <a:lnTo>
                    <a:pt x="1235841" y="1729695"/>
                  </a:lnTo>
                  <a:lnTo>
                    <a:pt x="1239221" y="1717449"/>
                  </a:lnTo>
                  <a:lnTo>
                    <a:pt x="1243495" y="1705492"/>
                  </a:lnTo>
                  <a:lnTo>
                    <a:pt x="1248645" y="1693861"/>
                  </a:lnTo>
                  <a:lnTo>
                    <a:pt x="1254654" y="1682599"/>
                  </a:lnTo>
                  <a:lnTo>
                    <a:pt x="1261506" y="1671744"/>
                  </a:lnTo>
                  <a:lnTo>
                    <a:pt x="1269184" y="1661336"/>
                  </a:lnTo>
                  <a:lnTo>
                    <a:pt x="1281789" y="1656542"/>
                  </a:lnTo>
                  <a:lnTo>
                    <a:pt x="1294232" y="1653938"/>
                  </a:lnTo>
                  <a:lnTo>
                    <a:pt x="1306797" y="1651830"/>
                  </a:lnTo>
                  <a:lnTo>
                    <a:pt x="1312011" y="1650858"/>
                  </a:lnTo>
                  <a:lnTo>
                    <a:pt x="1318815" y="1640042"/>
                  </a:lnTo>
                  <a:lnTo>
                    <a:pt x="1325618" y="1629404"/>
                  </a:lnTo>
                  <a:lnTo>
                    <a:pt x="1338605" y="1628719"/>
                  </a:lnTo>
                  <a:lnTo>
                    <a:pt x="1351318" y="1628624"/>
                  </a:lnTo>
                  <a:lnTo>
                    <a:pt x="1363981" y="1629098"/>
                  </a:lnTo>
                  <a:lnTo>
                    <a:pt x="1376518" y="1630582"/>
                  </a:lnTo>
                  <a:lnTo>
                    <a:pt x="1388851" y="1633520"/>
                  </a:lnTo>
                  <a:close/>
                </a:path>
              </a:pathLst>
            </a:custGeom>
            <a:solidFill>
              <a:srgbClr val="4BB1E4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400" b="1"/>
            </a:p>
          </p:txBody>
        </p:sp>
        <p:sp>
          <p:nvSpPr>
            <p:cNvPr id="19" name="object 15"/>
            <p:cNvSpPr txBox="1"/>
            <p:nvPr/>
          </p:nvSpPr>
          <p:spPr>
            <a:xfrm>
              <a:off x="4939852" y="6707416"/>
              <a:ext cx="836275" cy="24169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905"/>
                </a:lnSpc>
                <a:spcBef>
                  <a:spcPts val="95"/>
                </a:spcBef>
              </a:pPr>
              <a:r>
                <a:rPr sz="2000" b="1" baseline="8287" dirty="0">
                  <a:solidFill>
                    <a:srgbClr val="333333"/>
                  </a:solidFill>
                  <a:latin typeface="B Roya"/>
                  <a:cs typeface="B Roya"/>
                </a:rPr>
                <a:t>ﺱﺭﺎﻓ ﺞﻴﻠﺧ</a:t>
              </a:r>
              <a:endParaRPr sz="1400" b="1" dirty="0">
                <a:latin typeface="B Roya"/>
                <a:cs typeface="B Roya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37569" y="555796"/>
            <a:ext cx="1476880" cy="1458372"/>
            <a:chOff x="3811257" y="311696"/>
            <a:chExt cx="1848217" cy="1724455"/>
          </a:xfrm>
        </p:grpSpPr>
        <p:sp>
          <p:nvSpPr>
            <p:cNvPr id="15" name="object 46"/>
            <p:cNvSpPr/>
            <p:nvPr/>
          </p:nvSpPr>
          <p:spPr>
            <a:xfrm>
              <a:off x="5267883" y="498725"/>
              <a:ext cx="391591" cy="1450964"/>
            </a:xfrm>
            <a:custGeom>
              <a:avLst/>
              <a:gdLst/>
              <a:ahLst/>
              <a:cxnLst/>
              <a:rect l="l" t="t" r="r" b="b"/>
              <a:pathLst>
                <a:path w="391591" h="1450964">
                  <a:moveTo>
                    <a:pt x="208118" y="157898"/>
                  </a:moveTo>
                  <a:lnTo>
                    <a:pt x="201031" y="149824"/>
                  </a:lnTo>
                  <a:lnTo>
                    <a:pt x="193547" y="141921"/>
                  </a:lnTo>
                  <a:lnTo>
                    <a:pt x="187642" y="134191"/>
                  </a:lnTo>
                  <a:lnTo>
                    <a:pt x="181407" y="126074"/>
                  </a:lnTo>
                  <a:lnTo>
                    <a:pt x="178237" y="117870"/>
                  </a:lnTo>
                  <a:lnTo>
                    <a:pt x="177598" y="109584"/>
                  </a:lnTo>
                  <a:lnTo>
                    <a:pt x="178957" y="101223"/>
                  </a:lnTo>
                  <a:lnTo>
                    <a:pt x="181781" y="92794"/>
                  </a:lnTo>
                  <a:lnTo>
                    <a:pt x="185538" y="84304"/>
                  </a:lnTo>
                  <a:lnTo>
                    <a:pt x="189693" y="75760"/>
                  </a:lnTo>
                  <a:lnTo>
                    <a:pt x="193714" y="67167"/>
                  </a:lnTo>
                  <a:lnTo>
                    <a:pt x="197067" y="58534"/>
                  </a:lnTo>
                  <a:lnTo>
                    <a:pt x="199219" y="49866"/>
                  </a:lnTo>
                  <a:lnTo>
                    <a:pt x="199638" y="41170"/>
                  </a:lnTo>
                  <a:lnTo>
                    <a:pt x="197790" y="32453"/>
                  </a:lnTo>
                  <a:lnTo>
                    <a:pt x="194614" y="25936"/>
                  </a:lnTo>
                  <a:lnTo>
                    <a:pt x="188834" y="15509"/>
                  </a:lnTo>
                  <a:lnTo>
                    <a:pt x="180047" y="10566"/>
                  </a:lnTo>
                  <a:lnTo>
                    <a:pt x="169220" y="9654"/>
                  </a:lnTo>
                  <a:lnTo>
                    <a:pt x="157320" y="11318"/>
                  </a:lnTo>
                  <a:lnTo>
                    <a:pt x="145314" y="14105"/>
                  </a:lnTo>
                  <a:lnTo>
                    <a:pt x="134169" y="16561"/>
                  </a:lnTo>
                  <a:lnTo>
                    <a:pt x="129654" y="17173"/>
                  </a:lnTo>
                  <a:lnTo>
                    <a:pt x="118324" y="11728"/>
                  </a:lnTo>
                  <a:lnTo>
                    <a:pt x="106626" y="7244"/>
                  </a:lnTo>
                  <a:lnTo>
                    <a:pt x="94651" y="3776"/>
                  </a:lnTo>
                  <a:lnTo>
                    <a:pt x="82492" y="1377"/>
                  </a:lnTo>
                  <a:lnTo>
                    <a:pt x="70239" y="100"/>
                  </a:lnTo>
                  <a:lnTo>
                    <a:pt x="57986" y="0"/>
                  </a:lnTo>
                  <a:lnTo>
                    <a:pt x="45825" y="1128"/>
                  </a:lnTo>
                  <a:lnTo>
                    <a:pt x="33846" y="3541"/>
                  </a:lnTo>
                  <a:lnTo>
                    <a:pt x="22144" y="7289"/>
                  </a:lnTo>
                  <a:lnTo>
                    <a:pt x="10808" y="12428"/>
                  </a:lnTo>
                  <a:lnTo>
                    <a:pt x="0" y="18964"/>
                  </a:lnTo>
                  <a:lnTo>
                    <a:pt x="4377" y="31109"/>
                  </a:lnTo>
                  <a:lnTo>
                    <a:pt x="9824" y="42633"/>
                  </a:lnTo>
                  <a:lnTo>
                    <a:pt x="16101" y="53674"/>
                  </a:lnTo>
                  <a:lnTo>
                    <a:pt x="22969" y="64372"/>
                  </a:lnTo>
                  <a:lnTo>
                    <a:pt x="30189" y="74866"/>
                  </a:lnTo>
                  <a:lnTo>
                    <a:pt x="37521" y="85294"/>
                  </a:lnTo>
                  <a:lnTo>
                    <a:pt x="44726" y="95795"/>
                  </a:lnTo>
                  <a:lnTo>
                    <a:pt x="51564" y="106510"/>
                  </a:lnTo>
                  <a:lnTo>
                    <a:pt x="57795" y="117575"/>
                  </a:lnTo>
                  <a:lnTo>
                    <a:pt x="57988" y="117948"/>
                  </a:lnTo>
                  <a:lnTo>
                    <a:pt x="47778" y="110133"/>
                  </a:lnTo>
                  <a:lnTo>
                    <a:pt x="53098" y="419789"/>
                  </a:lnTo>
                  <a:lnTo>
                    <a:pt x="52301" y="432311"/>
                  </a:lnTo>
                  <a:lnTo>
                    <a:pt x="52435" y="444776"/>
                  </a:lnTo>
                  <a:lnTo>
                    <a:pt x="53300" y="457195"/>
                  </a:lnTo>
                  <a:lnTo>
                    <a:pt x="54698" y="469577"/>
                  </a:lnTo>
                  <a:lnTo>
                    <a:pt x="56430" y="481934"/>
                  </a:lnTo>
                  <a:lnTo>
                    <a:pt x="58297" y="494277"/>
                  </a:lnTo>
                  <a:lnTo>
                    <a:pt x="60099" y="506615"/>
                  </a:lnTo>
                  <a:lnTo>
                    <a:pt x="61639" y="518960"/>
                  </a:lnTo>
                  <a:lnTo>
                    <a:pt x="62717" y="531323"/>
                  </a:lnTo>
                  <a:lnTo>
                    <a:pt x="63133" y="543713"/>
                  </a:lnTo>
                  <a:lnTo>
                    <a:pt x="62690" y="556143"/>
                  </a:lnTo>
                  <a:lnTo>
                    <a:pt x="61861" y="564137"/>
                  </a:lnTo>
                  <a:lnTo>
                    <a:pt x="54631" y="553616"/>
                  </a:lnTo>
                  <a:lnTo>
                    <a:pt x="49256" y="542279"/>
                  </a:lnTo>
                  <a:lnTo>
                    <a:pt x="45327" y="530319"/>
                  </a:lnTo>
                  <a:lnTo>
                    <a:pt x="42434" y="517928"/>
                  </a:lnTo>
                  <a:lnTo>
                    <a:pt x="40166" y="505298"/>
                  </a:lnTo>
                  <a:lnTo>
                    <a:pt x="38113" y="492620"/>
                  </a:lnTo>
                  <a:lnTo>
                    <a:pt x="35865" y="480088"/>
                  </a:lnTo>
                  <a:lnTo>
                    <a:pt x="33248" y="468760"/>
                  </a:lnTo>
                  <a:lnTo>
                    <a:pt x="32358" y="457828"/>
                  </a:lnTo>
                  <a:lnTo>
                    <a:pt x="32170" y="1449895"/>
                  </a:lnTo>
                  <a:lnTo>
                    <a:pt x="44260" y="1445842"/>
                  </a:lnTo>
                  <a:lnTo>
                    <a:pt x="56404" y="1442027"/>
                  </a:lnTo>
                  <a:lnTo>
                    <a:pt x="68606" y="1438495"/>
                  </a:lnTo>
                  <a:lnTo>
                    <a:pt x="80875" y="1435290"/>
                  </a:lnTo>
                  <a:lnTo>
                    <a:pt x="93216" y="1432458"/>
                  </a:lnTo>
                  <a:lnTo>
                    <a:pt x="105635" y="1430046"/>
                  </a:lnTo>
                  <a:lnTo>
                    <a:pt x="118139" y="1428098"/>
                  </a:lnTo>
                  <a:lnTo>
                    <a:pt x="130734" y="1426659"/>
                  </a:lnTo>
                  <a:lnTo>
                    <a:pt x="143427" y="1425776"/>
                  </a:lnTo>
                  <a:lnTo>
                    <a:pt x="156225" y="1425494"/>
                  </a:lnTo>
                  <a:lnTo>
                    <a:pt x="162128" y="1425578"/>
                  </a:lnTo>
                  <a:lnTo>
                    <a:pt x="174739" y="1425327"/>
                  </a:lnTo>
                  <a:lnTo>
                    <a:pt x="187355" y="1424814"/>
                  </a:lnTo>
                  <a:lnTo>
                    <a:pt x="199974" y="1424099"/>
                  </a:lnTo>
                  <a:lnTo>
                    <a:pt x="212595" y="1423243"/>
                  </a:lnTo>
                  <a:lnTo>
                    <a:pt x="225216" y="1422305"/>
                  </a:lnTo>
                  <a:lnTo>
                    <a:pt x="237836" y="1421346"/>
                  </a:lnTo>
                  <a:lnTo>
                    <a:pt x="250452" y="1420426"/>
                  </a:lnTo>
                  <a:lnTo>
                    <a:pt x="263063" y="1419605"/>
                  </a:lnTo>
                  <a:lnTo>
                    <a:pt x="275668" y="1418944"/>
                  </a:lnTo>
                  <a:lnTo>
                    <a:pt x="288264" y="1418502"/>
                  </a:lnTo>
                  <a:lnTo>
                    <a:pt x="300851" y="1418340"/>
                  </a:lnTo>
                  <a:lnTo>
                    <a:pt x="313426" y="1418518"/>
                  </a:lnTo>
                  <a:lnTo>
                    <a:pt x="325989" y="1419096"/>
                  </a:lnTo>
                  <a:lnTo>
                    <a:pt x="338536" y="1420134"/>
                  </a:lnTo>
                  <a:lnTo>
                    <a:pt x="351068" y="1421693"/>
                  </a:lnTo>
                  <a:lnTo>
                    <a:pt x="359054" y="1422987"/>
                  </a:lnTo>
                  <a:lnTo>
                    <a:pt x="346527" y="1424519"/>
                  </a:lnTo>
                  <a:lnTo>
                    <a:pt x="333954" y="1425566"/>
                  </a:lnTo>
                  <a:lnTo>
                    <a:pt x="321345" y="1426262"/>
                  </a:lnTo>
                  <a:lnTo>
                    <a:pt x="308711" y="1426740"/>
                  </a:lnTo>
                  <a:lnTo>
                    <a:pt x="296061" y="1427134"/>
                  </a:lnTo>
                  <a:lnTo>
                    <a:pt x="283407" y="1427577"/>
                  </a:lnTo>
                  <a:lnTo>
                    <a:pt x="270759" y="1428201"/>
                  </a:lnTo>
                  <a:lnTo>
                    <a:pt x="258127" y="1429141"/>
                  </a:lnTo>
                  <a:lnTo>
                    <a:pt x="245897" y="1430480"/>
                  </a:lnTo>
                  <a:lnTo>
                    <a:pt x="250127" y="1442802"/>
                  </a:lnTo>
                  <a:lnTo>
                    <a:pt x="261882" y="1448662"/>
                  </a:lnTo>
                  <a:lnTo>
                    <a:pt x="271932" y="1450064"/>
                  </a:lnTo>
                  <a:lnTo>
                    <a:pt x="284592" y="1450625"/>
                  </a:lnTo>
                  <a:lnTo>
                    <a:pt x="297285" y="1450961"/>
                  </a:lnTo>
                  <a:lnTo>
                    <a:pt x="309986" y="1450964"/>
                  </a:lnTo>
                  <a:lnTo>
                    <a:pt x="322674" y="1450526"/>
                  </a:lnTo>
                  <a:lnTo>
                    <a:pt x="335323" y="1449540"/>
                  </a:lnTo>
                  <a:lnTo>
                    <a:pt x="347911" y="1447898"/>
                  </a:lnTo>
                  <a:lnTo>
                    <a:pt x="360415" y="1445493"/>
                  </a:lnTo>
                  <a:lnTo>
                    <a:pt x="375987" y="1441579"/>
                  </a:lnTo>
                  <a:lnTo>
                    <a:pt x="387275" y="1436653"/>
                  </a:lnTo>
                  <a:lnTo>
                    <a:pt x="391591" y="1425997"/>
                  </a:lnTo>
                  <a:lnTo>
                    <a:pt x="391274" y="1423775"/>
                  </a:lnTo>
                  <a:lnTo>
                    <a:pt x="389474" y="1408587"/>
                  </a:lnTo>
                  <a:lnTo>
                    <a:pt x="387207" y="1393489"/>
                  </a:lnTo>
                  <a:lnTo>
                    <a:pt x="384533" y="1378470"/>
                  </a:lnTo>
                  <a:lnTo>
                    <a:pt x="381511" y="1363519"/>
                  </a:lnTo>
                  <a:lnTo>
                    <a:pt x="378200" y="1348623"/>
                  </a:lnTo>
                  <a:lnTo>
                    <a:pt x="374658" y="1333773"/>
                  </a:lnTo>
                  <a:lnTo>
                    <a:pt x="370946" y="1318955"/>
                  </a:lnTo>
                  <a:lnTo>
                    <a:pt x="367122" y="1304160"/>
                  </a:lnTo>
                  <a:lnTo>
                    <a:pt x="363246" y="1289377"/>
                  </a:lnTo>
                  <a:lnTo>
                    <a:pt x="359376" y="1274592"/>
                  </a:lnTo>
                  <a:lnTo>
                    <a:pt x="355572" y="1259797"/>
                  </a:lnTo>
                  <a:lnTo>
                    <a:pt x="351893" y="1244978"/>
                  </a:lnTo>
                  <a:lnTo>
                    <a:pt x="348399" y="1230126"/>
                  </a:lnTo>
                  <a:lnTo>
                    <a:pt x="345147" y="1215228"/>
                  </a:lnTo>
                  <a:lnTo>
                    <a:pt x="342198" y="1200273"/>
                  </a:lnTo>
                  <a:lnTo>
                    <a:pt x="339611" y="1185251"/>
                  </a:lnTo>
                  <a:lnTo>
                    <a:pt x="337444" y="1170150"/>
                  </a:lnTo>
                  <a:lnTo>
                    <a:pt x="335757" y="1154958"/>
                  </a:lnTo>
                  <a:lnTo>
                    <a:pt x="334610" y="1139664"/>
                  </a:lnTo>
                  <a:lnTo>
                    <a:pt x="334060" y="1124258"/>
                  </a:lnTo>
                  <a:lnTo>
                    <a:pt x="328079" y="1112917"/>
                  </a:lnTo>
                  <a:lnTo>
                    <a:pt x="322999" y="1101380"/>
                  </a:lnTo>
                  <a:lnTo>
                    <a:pt x="318758" y="1089663"/>
                  </a:lnTo>
                  <a:lnTo>
                    <a:pt x="315294" y="1077783"/>
                  </a:lnTo>
                  <a:lnTo>
                    <a:pt x="312544" y="1065755"/>
                  </a:lnTo>
                  <a:lnTo>
                    <a:pt x="310446" y="1053597"/>
                  </a:lnTo>
                  <a:lnTo>
                    <a:pt x="308937" y="1041325"/>
                  </a:lnTo>
                  <a:lnTo>
                    <a:pt x="307954" y="1028955"/>
                  </a:lnTo>
                  <a:lnTo>
                    <a:pt x="307435" y="1016504"/>
                  </a:lnTo>
                  <a:lnTo>
                    <a:pt x="307317" y="1003988"/>
                  </a:lnTo>
                  <a:lnTo>
                    <a:pt x="307539" y="991424"/>
                  </a:lnTo>
                  <a:lnTo>
                    <a:pt x="308036" y="978828"/>
                  </a:lnTo>
                  <a:lnTo>
                    <a:pt x="308747" y="966217"/>
                  </a:lnTo>
                  <a:lnTo>
                    <a:pt x="309608" y="953607"/>
                  </a:lnTo>
                  <a:lnTo>
                    <a:pt x="310559" y="941014"/>
                  </a:lnTo>
                  <a:lnTo>
                    <a:pt x="311535" y="928456"/>
                  </a:lnTo>
                  <a:lnTo>
                    <a:pt x="312474" y="915949"/>
                  </a:lnTo>
                  <a:lnTo>
                    <a:pt x="313314" y="903508"/>
                  </a:lnTo>
                  <a:lnTo>
                    <a:pt x="313993" y="891151"/>
                  </a:lnTo>
                  <a:lnTo>
                    <a:pt x="314210" y="886095"/>
                  </a:lnTo>
                  <a:lnTo>
                    <a:pt x="315261" y="873808"/>
                  </a:lnTo>
                  <a:lnTo>
                    <a:pt x="317811" y="861733"/>
                  </a:lnTo>
                  <a:lnTo>
                    <a:pt x="321237" y="849796"/>
                  </a:lnTo>
                  <a:lnTo>
                    <a:pt x="324917" y="837926"/>
                  </a:lnTo>
                  <a:lnTo>
                    <a:pt x="328227" y="826049"/>
                  </a:lnTo>
                  <a:lnTo>
                    <a:pt x="330545" y="814092"/>
                  </a:lnTo>
                  <a:lnTo>
                    <a:pt x="331248" y="801983"/>
                  </a:lnTo>
                  <a:lnTo>
                    <a:pt x="329714" y="789649"/>
                  </a:lnTo>
                  <a:lnTo>
                    <a:pt x="329412" y="788394"/>
                  </a:lnTo>
                  <a:lnTo>
                    <a:pt x="327378" y="776008"/>
                  </a:lnTo>
                  <a:lnTo>
                    <a:pt x="325289" y="763594"/>
                  </a:lnTo>
                  <a:lnTo>
                    <a:pt x="323255" y="751154"/>
                  </a:lnTo>
                  <a:lnTo>
                    <a:pt x="321385" y="738690"/>
                  </a:lnTo>
                  <a:lnTo>
                    <a:pt x="319789" y="726202"/>
                  </a:lnTo>
                  <a:lnTo>
                    <a:pt x="318577" y="713692"/>
                  </a:lnTo>
                  <a:lnTo>
                    <a:pt x="317858" y="701162"/>
                  </a:lnTo>
                  <a:lnTo>
                    <a:pt x="317742" y="688613"/>
                  </a:lnTo>
                  <a:lnTo>
                    <a:pt x="318338" y="676047"/>
                  </a:lnTo>
                  <a:lnTo>
                    <a:pt x="319756" y="663465"/>
                  </a:lnTo>
                  <a:lnTo>
                    <a:pt x="322553" y="648491"/>
                  </a:lnTo>
                  <a:lnTo>
                    <a:pt x="326286" y="636331"/>
                  </a:lnTo>
                  <a:lnTo>
                    <a:pt x="330870" y="624442"/>
                  </a:lnTo>
                  <a:lnTo>
                    <a:pt x="335846" y="612684"/>
                  </a:lnTo>
                  <a:lnTo>
                    <a:pt x="340758" y="600915"/>
                  </a:lnTo>
                  <a:lnTo>
                    <a:pt x="345146" y="588995"/>
                  </a:lnTo>
                  <a:lnTo>
                    <a:pt x="348552" y="576783"/>
                  </a:lnTo>
                  <a:lnTo>
                    <a:pt x="350037" y="568518"/>
                  </a:lnTo>
                  <a:lnTo>
                    <a:pt x="352536" y="556026"/>
                  </a:lnTo>
                  <a:lnTo>
                    <a:pt x="355660" y="543714"/>
                  </a:lnTo>
                  <a:lnTo>
                    <a:pt x="359331" y="531556"/>
                  </a:lnTo>
                  <a:lnTo>
                    <a:pt x="363181" y="520322"/>
                  </a:lnTo>
                  <a:lnTo>
                    <a:pt x="361753" y="507148"/>
                  </a:lnTo>
                  <a:lnTo>
                    <a:pt x="358691" y="494495"/>
                  </a:lnTo>
                  <a:lnTo>
                    <a:pt x="354088" y="482437"/>
                  </a:lnTo>
                  <a:lnTo>
                    <a:pt x="348036" y="471046"/>
                  </a:lnTo>
                  <a:lnTo>
                    <a:pt x="340629" y="460395"/>
                  </a:lnTo>
                  <a:lnTo>
                    <a:pt x="331958" y="450555"/>
                  </a:lnTo>
                  <a:lnTo>
                    <a:pt x="325285" y="444274"/>
                  </a:lnTo>
                  <a:lnTo>
                    <a:pt x="312594" y="445267"/>
                  </a:lnTo>
                  <a:lnTo>
                    <a:pt x="299734" y="446285"/>
                  </a:lnTo>
                  <a:lnTo>
                    <a:pt x="298996" y="446344"/>
                  </a:lnTo>
                  <a:lnTo>
                    <a:pt x="288381" y="438418"/>
                  </a:lnTo>
                  <a:lnTo>
                    <a:pt x="279685" y="428946"/>
                  </a:lnTo>
                  <a:lnTo>
                    <a:pt x="272286" y="418453"/>
                  </a:lnTo>
                  <a:lnTo>
                    <a:pt x="265560" y="407466"/>
                  </a:lnTo>
                  <a:lnTo>
                    <a:pt x="258886" y="396508"/>
                  </a:lnTo>
                  <a:lnTo>
                    <a:pt x="251640" y="386106"/>
                  </a:lnTo>
                  <a:lnTo>
                    <a:pt x="243199" y="376783"/>
                  </a:lnTo>
                  <a:lnTo>
                    <a:pt x="232940" y="369066"/>
                  </a:lnTo>
                  <a:lnTo>
                    <a:pt x="222186" y="364112"/>
                  </a:lnTo>
                  <a:lnTo>
                    <a:pt x="218421" y="351688"/>
                  </a:lnTo>
                  <a:lnTo>
                    <a:pt x="214153" y="338881"/>
                  </a:lnTo>
                  <a:lnTo>
                    <a:pt x="208523" y="326812"/>
                  </a:lnTo>
                  <a:lnTo>
                    <a:pt x="200672" y="316603"/>
                  </a:lnTo>
                  <a:lnTo>
                    <a:pt x="189740" y="309373"/>
                  </a:lnTo>
                  <a:lnTo>
                    <a:pt x="176575" y="304903"/>
                  </a:lnTo>
                  <a:lnTo>
                    <a:pt x="164514" y="300824"/>
                  </a:lnTo>
                  <a:lnTo>
                    <a:pt x="152500" y="296668"/>
                  </a:lnTo>
                  <a:lnTo>
                    <a:pt x="140542" y="292398"/>
                  </a:lnTo>
                  <a:lnTo>
                    <a:pt x="128651" y="287976"/>
                  </a:lnTo>
                  <a:lnTo>
                    <a:pt x="116839" y="283365"/>
                  </a:lnTo>
                  <a:lnTo>
                    <a:pt x="105115" y="278527"/>
                  </a:lnTo>
                  <a:lnTo>
                    <a:pt x="97421" y="275187"/>
                  </a:lnTo>
                  <a:lnTo>
                    <a:pt x="96810" y="287925"/>
                  </a:lnTo>
                  <a:lnTo>
                    <a:pt x="96334" y="300656"/>
                  </a:lnTo>
                  <a:lnTo>
                    <a:pt x="95985" y="313372"/>
                  </a:lnTo>
                  <a:lnTo>
                    <a:pt x="95756" y="326061"/>
                  </a:lnTo>
                  <a:lnTo>
                    <a:pt x="95618" y="346840"/>
                  </a:lnTo>
                  <a:lnTo>
                    <a:pt x="92278" y="350713"/>
                  </a:lnTo>
                  <a:lnTo>
                    <a:pt x="85572" y="357927"/>
                  </a:lnTo>
                  <a:lnTo>
                    <a:pt x="82232" y="361788"/>
                  </a:lnTo>
                  <a:lnTo>
                    <a:pt x="82120" y="336374"/>
                  </a:lnTo>
                  <a:lnTo>
                    <a:pt x="81968" y="323696"/>
                  </a:lnTo>
                  <a:lnTo>
                    <a:pt x="81739" y="311015"/>
                  </a:lnTo>
                  <a:lnTo>
                    <a:pt x="81427" y="298314"/>
                  </a:lnTo>
                  <a:lnTo>
                    <a:pt x="81178" y="290147"/>
                  </a:lnTo>
                  <a:lnTo>
                    <a:pt x="72957" y="281782"/>
                  </a:lnTo>
                  <a:lnTo>
                    <a:pt x="66921" y="271904"/>
                  </a:lnTo>
                  <a:lnTo>
                    <a:pt x="63844" y="261122"/>
                  </a:lnTo>
                  <a:lnTo>
                    <a:pt x="64497" y="250048"/>
                  </a:lnTo>
                  <a:lnTo>
                    <a:pt x="69653" y="239292"/>
                  </a:lnTo>
                  <a:lnTo>
                    <a:pt x="70611" y="238052"/>
                  </a:lnTo>
                  <a:lnTo>
                    <a:pt x="77521" y="227277"/>
                  </a:lnTo>
                  <a:lnTo>
                    <a:pt x="83844" y="216111"/>
                  </a:lnTo>
                  <a:lnTo>
                    <a:pt x="89792" y="204704"/>
                  </a:lnTo>
                  <a:lnTo>
                    <a:pt x="95578" y="193207"/>
                  </a:lnTo>
                  <a:lnTo>
                    <a:pt x="101413" y="181768"/>
                  </a:lnTo>
                  <a:lnTo>
                    <a:pt x="107508" y="170540"/>
                  </a:lnTo>
                  <a:lnTo>
                    <a:pt x="114076" y="159671"/>
                  </a:lnTo>
                  <a:lnTo>
                    <a:pt x="121329" y="149313"/>
                  </a:lnTo>
                  <a:lnTo>
                    <a:pt x="129477" y="139614"/>
                  </a:lnTo>
                  <a:lnTo>
                    <a:pt x="138732" y="130726"/>
                  </a:lnTo>
                  <a:lnTo>
                    <a:pt x="143052" y="127232"/>
                  </a:lnTo>
                  <a:lnTo>
                    <a:pt x="137717" y="138714"/>
                  </a:lnTo>
                  <a:lnTo>
                    <a:pt x="132542" y="150280"/>
                  </a:lnTo>
                  <a:lnTo>
                    <a:pt x="127592" y="161960"/>
                  </a:lnTo>
                  <a:lnTo>
                    <a:pt x="122934" y="173788"/>
                  </a:lnTo>
                  <a:lnTo>
                    <a:pt x="118633" y="185793"/>
                  </a:lnTo>
                  <a:lnTo>
                    <a:pt x="115735" y="194757"/>
                  </a:lnTo>
                  <a:lnTo>
                    <a:pt x="128275" y="193496"/>
                  </a:lnTo>
                  <a:lnTo>
                    <a:pt x="140887" y="192676"/>
                  </a:lnTo>
                  <a:lnTo>
                    <a:pt x="153528" y="192026"/>
                  </a:lnTo>
                  <a:lnTo>
                    <a:pt x="166155" y="191276"/>
                  </a:lnTo>
                  <a:lnTo>
                    <a:pt x="178726" y="190156"/>
                  </a:lnTo>
                  <a:lnTo>
                    <a:pt x="191198" y="188393"/>
                  </a:lnTo>
                  <a:lnTo>
                    <a:pt x="203528" y="185719"/>
                  </a:lnTo>
                  <a:lnTo>
                    <a:pt x="208000" y="184458"/>
                  </a:lnTo>
                  <a:lnTo>
                    <a:pt x="213502" y="175085"/>
                  </a:lnTo>
                  <a:lnTo>
                    <a:pt x="212908" y="166275"/>
                  </a:lnTo>
                  <a:lnTo>
                    <a:pt x="208118" y="157898"/>
                  </a:lnTo>
                  <a:close/>
                </a:path>
              </a:pathLst>
            </a:custGeom>
            <a:solidFill>
              <a:srgbClr val="4BB1E4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400" b="1"/>
            </a:p>
          </p:txBody>
        </p:sp>
        <p:sp>
          <p:nvSpPr>
            <p:cNvPr id="16" name="object 47"/>
            <p:cNvSpPr/>
            <p:nvPr/>
          </p:nvSpPr>
          <p:spPr>
            <a:xfrm>
              <a:off x="3811257" y="311696"/>
              <a:ext cx="1509725" cy="1724455"/>
            </a:xfrm>
            <a:custGeom>
              <a:avLst/>
              <a:gdLst/>
              <a:ahLst/>
              <a:cxnLst/>
              <a:rect l="l" t="t" r="r" b="b"/>
              <a:pathLst>
                <a:path w="1509725" h="1724455">
                  <a:moveTo>
                    <a:pt x="10412" y="955553"/>
                  </a:moveTo>
                  <a:lnTo>
                    <a:pt x="10424" y="969554"/>
                  </a:lnTo>
                  <a:lnTo>
                    <a:pt x="10598" y="983551"/>
                  </a:lnTo>
                  <a:lnTo>
                    <a:pt x="10929" y="997545"/>
                  </a:lnTo>
                  <a:lnTo>
                    <a:pt x="11414" y="1011534"/>
                  </a:lnTo>
                  <a:lnTo>
                    <a:pt x="12049" y="1025517"/>
                  </a:lnTo>
                  <a:lnTo>
                    <a:pt x="12832" y="1039493"/>
                  </a:lnTo>
                  <a:lnTo>
                    <a:pt x="13759" y="1053462"/>
                  </a:lnTo>
                  <a:lnTo>
                    <a:pt x="14826" y="1067422"/>
                  </a:lnTo>
                  <a:lnTo>
                    <a:pt x="16030" y="1081372"/>
                  </a:lnTo>
                  <a:lnTo>
                    <a:pt x="17367" y="1095312"/>
                  </a:lnTo>
                  <a:lnTo>
                    <a:pt x="18833" y="1109241"/>
                  </a:lnTo>
                  <a:lnTo>
                    <a:pt x="20426" y="1123157"/>
                  </a:lnTo>
                  <a:lnTo>
                    <a:pt x="22142" y="1137061"/>
                  </a:lnTo>
                  <a:lnTo>
                    <a:pt x="23977" y="1150950"/>
                  </a:lnTo>
                  <a:lnTo>
                    <a:pt x="28608" y="1163628"/>
                  </a:lnTo>
                  <a:lnTo>
                    <a:pt x="34214" y="1175632"/>
                  </a:lnTo>
                  <a:lnTo>
                    <a:pt x="40725" y="1186981"/>
                  </a:lnTo>
                  <a:lnTo>
                    <a:pt x="48074" y="1197699"/>
                  </a:lnTo>
                  <a:lnTo>
                    <a:pt x="56190" y="1207804"/>
                  </a:lnTo>
                  <a:lnTo>
                    <a:pt x="65004" y="1217319"/>
                  </a:lnTo>
                  <a:lnTo>
                    <a:pt x="74447" y="1226265"/>
                  </a:lnTo>
                  <a:lnTo>
                    <a:pt x="84451" y="1234663"/>
                  </a:lnTo>
                  <a:lnTo>
                    <a:pt x="94946" y="1242534"/>
                  </a:lnTo>
                  <a:lnTo>
                    <a:pt x="105863" y="1249900"/>
                  </a:lnTo>
                  <a:lnTo>
                    <a:pt x="117133" y="1256780"/>
                  </a:lnTo>
                  <a:lnTo>
                    <a:pt x="128687" y="1263197"/>
                  </a:lnTo>
                  <a:lnTo>
                    <a:pt x="140455" y="1269172"/>
                  </a:lnTo>
                  <a:lnTo>
                    <a:pt x="152369" y="1274726"/>
                  </a:lnTo>
                  <a:lnTo>
                    <a:pt x="164359" y="1279880"/>
                  </a:lnTo>
                  <a:lnTo>
                    <a:pt x="178876" y="1284757"/>
                  </a:lnTo>
                  <a:lnTo>
                    <a:pt x="191081" y="1288251"/>
                  </a:lnTo>
                  <a:lnTo>
                    <a:pt x="203379" y="1291400"/>
                  </a:lnTo>
                  <a:lnTo>
                    <a:pt x="215755" y="1294252"/>
                  </a:lnTo>
                  <a:lnTo>
                    <a:pt x="228196" y="1296854"/>
                  </a:lnTo>
                  <a:lnTo>
                    <a:pt x="240689" y="1299254"/>
                  </a:lnTo>
                  <a:lnTo>
                    <a:pt x="253219" y="1301498"/>
                  </a:lnTo>
                  <a:lnTo>
                    <a:pt x="265773" y="1303635"/>
                  </a:lnTo>
                  <a:lnTo>
                    <a:pt x="278338" y="1305711"/>
                  </a:lnTo>
                  <a:lnTo>
                    <a:pt x="290900" y="1307774"/>
                  </a:lnTo>
                  <a:lnTo>
                    <a:pt x="303445" y="1309871"/>
                  </a:lnTo>
                  <a:lnTo>
                    <a:pt x="315960" y="1312050"/>
                  </a:lnTo>
                  <a:lnTo>
                    <a:pt x="321690" y="1313091"/>
                  </a:lnTo>
                  <a:lnTo>
                    <a:pt x="333890" y="1314457"/>
                  </a:lnTo>
                  <a:lnTo>
                    <a:pt x="345736" y="1312227"/>
                  </a:lnTo>
                  <a:lnTo>
                    <a:pt x="357385" y="1308319"/>
                  </a:lnTo>
                  <a:lnTo>
                    <a:pt x="367322" y="1305090"/>
                  </a:lnTo>
                  <a:lnTo>
                    <a:pt x="377639" y="1312918"/>
                  </a:lnTo>
                  <a:lnTo>
                    <a:pt x="388522" y="1319608"/>
                  </a:lnTo>
                  <a:lnTo>
                    <a:pt x="399878" y="1325329"/>
                  </a:lnTo>
                  <a:lnTo>
                    <a:pt x="411619" y="1330251"/>
                  </a:lnTo>
                  <a:lnTo>
                    <a:pt x="423654" y="1334542"/>
                  </a:lnTo>
                  <a:lnTo>
                    <a:pt x="435893" y="1338372"/>
                  </a:lnTo>
                  <a:lnTo>
                    <a:pt x="448247" y="1341911"/>
                  </a:lnTo>
                  <a:lnTo>
                    <a:pt x="460624" y="1345328"/>
                  </a:lnTo>
                  <a:lnTo>
                    <a:pt x="472490" y="1348663"/>
                  </a:lnTo>
                  <a:lnTo>
                    <a:pt x="474802" y="1353045"/>
                  </a:lnTo>
                  <a:lnTo>
                    <a:pt x="479958" y="1361808"/>
                  </a:lnTo>
                  <a:lnTo>
                    <a:pt x="482536" y="1366189"/>
                  </a:lnTo>
                  <a:lnTo>
                    <a:pt x="480799" y="1378726"/>
                  </a:lnTo>
                  <a:lnTo>
                    <a:pt x="480447" y="1391294"/>
                  </a:lnTo>
                  <a:lnTo>
                    <a:pt x="481498" y="1403774"/>
                  </a:lnTo>
                  <a:lnTo>
                    <a:pt x="483969" y="1416049"/>
                  </a:lnTo>
                  <a:lnTo>
                    <a:pt x="487878" y="1428002"/>
                  </a:lnTo>
                  <a:lnTo>
                    <a:pt x="493243" y="1439515"/>
                  </a:lnTo>
                  <a:lnTo>
                    <a:pt x="495680" y="1443774"/>
                  </a:lnTo>
                  <a:lnTo>
                    <a:pt x="502298" y="1455011"/>
                  </a:lnTo>
                  <a:lnTo>
                    <a:pt x="510167" y="1465023"/>
                  </a:lnTo>
                  <a:lnTo>
                    <a:pt x="519075" y="1474014"/>
                  </a:lnTo>
                  <a:lnTo>
                    <a:pt x="528813" y="1482190"/>
                  </a:lnTo>
                  <a:lnTo>
                    <a:pt x="539168" y="1489754"/>
                  </a:lnTo>
                  <a:lnTo>
                    <a:pt x="549930" y="1496911"/>
                  </a:lnTo>
                  <a:lnTo>
                    <a:pt x="560889" y="1503868"/>
                  </a:lnTo>
                  <a:lnTo>
                    <a:pt x="571832" y="1510827"/>
                  </a:lnTo>
                  <a:lnTo>
                    <a:pt x="582550" y="1517994"/>
                  </a:lnTo>
                  <a:lnTo>
                    <a:pt x="592830" y="1525574"/>
                  </a:lnTo>
                  <a:lnTo>
                    <a:pt x="594664" y="1527035"/>
                  </a:lnTo>
                  <a:lnTo>
                    <a:pt x="604535" y="1535011"/>
                  </a:lnTo>
                  <a:lnTo>
                    <a:pt x="614390" y="1543024"/>
                  </a:lnTo>
                  <a:lnTo>
                    <a:pt x="624241" y="1551056"/>
                  </a:lnTo>
                  <a:lnTo>
                    <a:pt x="634099" y="1559088"/>
                  </a:lnTo>
                  <a:lnTo>
                    <a:pt x="643976" y="1567102"/>
                  </a:lnTo>
                  <a:lnTo>
                    <a:pt x="653885" y="1575079"/>
                  </a:lnTo>
                  <a:lnTo>
                    <a:pt x="663838" y="1583000"/>
                  </a:lnTo>
                  <a:lnTo>
                    <a:pt x="673846" y="1590846"/>
                  </a:lnTo>
                  <a:lnTo>
                    <a:pt x="683921" y="1598600"/>
                  </a:lnTo>
                  <a:lnTo>
                    <a:pt x="694076" y="1606242"/>
                  </a:lnTo>
                  <a:lnTo>
                    <a:pt x="704322" y="1613754"/>
                  </a:lnTo>
                  <a:lnTo>
                    <a:pt x="714671" y="1621116"/>
                  </a:lnTo>
                  <a:lnTo>
                    <a:pt x="725135" y="1628312"/>
                  </a:lnTo>
                  <a:lnTo>
                    <a:pt x="735726" y="1635321"/>
                  </a:lnTo>
                  <a:lnTo>
                    <a:pt x="744169" y="1640700"/>
                  </a:lnTo>
                  <a:lnTo>
                    <a:pt x="755633" y="1646195"/>
                  </a:lnTo>
                  <a:lnTo>
                    <a:pt x="767256" y="1651364"/>
                  </a:lnTo>
                  <a:lnTo>
                    <a:pt x="779026" y="1656214"/>
                  </a:lnTo>
                  <a:lnTo>
                    <a:pt x="790930" y="1660752"/>
                  </a:lnTo>
                  <a:lnTo>
                    <a:pt x="802955" y="1664984"/>
                  </a:lnTo>
                  <a:lnTo>
                    <a:pt x="815087" y="1668919"/>
                  </a:lnTo>
                  <a:lnTo>
                    <a:pt x="827315" y="1672562"/>
                  </a:lnTo>
                  <a:lnTo>
                    <a:pt x="839626" y="1675922"/>
                  </a:lnTo>
                  <a:lnTo>
                    <a:pt x="852005" y="1679004"/>
                  </a:lnTo>
                  <a:lnTo>
                    <a:pt x="864442" y="1681816"/>
                  </a:lnTo>
                  <a:lnTo>
                    <a:pt x="876922" y="1684365"/>
                  </a:lnTo>
                  <a:lnTo>
                    <a:pt x="884643" y="1685810"/>
                  </a:lnTo>
                  <a:lnTo>
                    <a:pt x="896959" y="1688864"/>
                  </a:lnTo>
                  <a:lnTo>
                    <a:pt x="909135" y="1692439"/>
                  </a:lnTo>
                  <a:lnTo>
                    <a:pt x="921216" y="1696371"/>
                  </a:lnTo>
                  <a:lnTo>
                    <a:pt x="933250" y="1700493"/>
                  </a:lnTo>
                  <a:lnTo>
                    <a:pt x="945280" y="1704639"/>
                  </a:lnTo>
                  <a:lnTo>
                    <a:pt x="957352" y="1708643"/>
                  </a:lnTo>
                  <a:lnTo>
                    <a:pt x="969513" y="1712339"/>
                  </a:lnTo>
                  <a:lnTo>
                    <a:pt x="981807" y="1715562"/>
                  </a:lnTo>
                  <a:lnTo>
                    <a:pt x="994280" y="1718144"/>
                  </a:lnTo>
                  <a:lnTo>
                    <a:pt x="1001928" y="1719326"/>
                  </a:lnTo>
                  <a:lnTo>
                    <a:pt x="1014417" y="1721375"/>
                  </a:lnTo>
                  <a:lnTo>
                    <a:pt x="1026914" y="1722884"/>
                  </a:lnTo>
                  <a:lnTo>
                    <a:pt x="1039417" y="1723882"/>
                  </a:lnTo>
                  <a:lnTo>
                    <a:pt x="1051921" y="1724396"/>
                  </a:lnTo>
                  <a:lnTo>
                    <a:pt x="1064422" y="1724455"/>
                  </a:lnTo>
                  <a:lnTo>
                    <a:pt x="1076916" y="1724088"/>
                  </a:lnTo>
                  <a:lnTo>
                    <a:pt x="1089398" y="1723323"/>
                  </a:lnTo>
                  <a:lnTo>
                    <a:pt x="1101865" y="1722189"/>
                  </a:lnTo>
                  <a:lnTo>
                    <a:pt x="1114313" y="1720713"/>
                  </a:lnTo>
                  <a:lnTo>
                    <a:pt x="1126738" y="1718924"/>
                  </a:lnTo>
                  <a:lnTo>
                    <a:pt x="1139135" y="1716852"/>
                  </a:lnTo>
                  <a:lnTo>
                    <a:pt x="1151500" y="1714523"/>
                  </a:lnTo>
                  <a:lnTo>
                    <a:pt x="1163830" y="1711966"/>
                  </a:lnTo>
                  <a:lnTo>
                    <a:pt x="1176121" y="1709211"/>
                  </a:lnTo>
                  <a:lnTo>
                    <a:pt x="1188367" y="1706285"/>
                  </a:lnTo>
                  <a:lnTo>
                    <a:pt x="1200566" y="1703217"/>
                  </a:lnTo>
                  <a:lnTo>
                    <a:pt x="1212712" y="1700035"/>
                  </a:lnTo>
                  <a:lnTo>
                    <a:pt x="1224803" y="1696767"/>
                  </a:lnTo>
                  <a:lnTo>
                    <a:pt x="1231849" y="1694827"/>
                  </a:lnTo>
                  <a:lnTo>
                    <a:pt x="1244403" y="1692992"/>
                  </a:lnTo>
                  <a:lnTo>
                    <a:pt x="1256989" y="1691314"/>
                  </a:lnTo>
                  <a:lnTo>
                    <a:pt x="1269598" y="1689754"/>
                  </a:lnTo>
                  <a:lnTo>
                    <a:pt x="1282223" y="1688273"/>
                  </a:lnTo>
                  <a:lnTo>
                    <a:pt x="1294857" y="1686831"/>
                  </a:lnTo>
                  <a:lnTo>
                    <a:pt x="1307493" y="1685388"/>
                  </a:lnTo>
                  <a:lnTo>
                    <a:pt x="1320122" y="1683905"/>
                  </a:lnTo>
                  <a:lnTo>
                    <a:pt x="1332737" y="1682343"/>
                  </a:lnTo>
                  <a:lnTo>
                    <a:pt x="1345332" y="1680661"/>
                  </a:lnTo>
                  <a:lnTo>
                    <a:pt x="1357897" y="1678821"/>
                  </a:lnTo>
                  <a:lnTo>
                    <a:pt x="1370427" y="1676782"/>
                  </a:lnTo>
                  <a:lnTo>
                    <a:pt x="1382914" y="1674505"/>
                  </a:lnTo>
                  <a:lnTo>
                    <a:pt x="1393215" y="1672412"/>
                  </a:lnTo>
                  <a:lnTo>
                    <a:pt x="1405111" y="1668102"/>
                  </a:lnTo>
                  <a:lnTo>
                    <a:pt x="1417009" y="1663665"/>
                  </a:lnTo>
                  <a:lnTo>
                    <a:pt x="1428916" y="1659146"/>
                  </a:lnTo>
                  <a:lnTo>
                    <a:pt x="1440837" y="1654592"/>
                  </a:lnTo>
                  <a:lnTo>
                    <a:pt x="1452779" y="1650047"/>
                  </a:lnTo>
                  <a:lnTo>
                    <a:pt x="1464749" y="1645557"/>
                  </a:lnTo>
                  <a:lnTo>
                    <a:pt x="1476753" y="1641167"/>
                  </a:lnTo>
                  <a:lnTo>
                    <a:pt x="1488796" y="1636924"/>
                  </a:lnTo>
                  <a:lnTo>
                    <a:pt x="1488984" y="644857"/>
                  </a:lnTo>
                  <a:lnTo>
                    <a:pt x="1488155" y="632384"/>
                  </a:lnTo>
                  <a:lnTo>
                    <a:pt x="1488912" y="620441"/>
                  </a:lnTo>
                  <a:lnTo>
                    <a:pt x="1492779" y="611098"/>
                  </a:lnTo>
                  <a:lnTo>
                    <a:pt x="1501280" y="606426"/>
                  </a:lnTo>
                  <a:lnTo>
                    <a:pt x="1509725" y="606818"/>
                  </a:lnTo>
                  <a:lnTo>
                    <a:pt x="1504405" y="297163"/>
                  </a:lnTo>
                  <a:lnTo>
                    <a:pt x="1494940" y="288613"/>
                  </a:lnTo>
                  <a:lnTo>
                    <a:pt x="1486119" y="279437"/>
                  </a:lnTo>
                  <a:lnTo>
                    <a:pt x="1477843" y="269746"/>
                  </a:lnTo>
                  <a:lnTo>
                    <a:pt x="1470011" y="259649"/>
                  </a:lnTo>
                  <a:lnTo>
                    <a:pt x="1462524" y="249257"/>
                  </a:lnTo>
                  <a:lnTo>
                    <a:pt x="1455282" y="238680"/>
                  </a:lnTo>
                  <a:lnTo>
                    <a:pt x="1448185" y="228027"/>
                  </a:lnTo>
                  <a:lnTo>
                    <a:pt x="1441133" y="217410"/>
                  </a:lnTo>
                  <a:lnTo>
                    <a:pt x="1439875" y="215531"/>
                  </a:lnTo>
                  <a:lnTo>
                    <a:pt x="1431379" y="205959"/>
                  </a:lnTo>
                  <a:lnTo>
                    <a:pt x="1421376" y="198025"/>
                  </a:lnTo>
                  <a:lnTo>
                    <a:pt x="1411404" y="190109"/>
                  </a:lnTo>
                  <a:lnTo>
                    <a:pt x="1403261" y="180987"/>
                  </a:lnTo>
                  <a:lnTo>
                    <a:pt x="1399869" y="169696"/>
                  </a:lnTo>
                  <a:lnTo>
                    <a:pt x="1398608" y="158182"/>
                  </a:lnTo>
                  <a:lnTo>
                    <a:pt x="1398759" y="146520"/>
                  </a:lnTo>
                  <a:lnTo>
                    <a:pt x="1399606" y="134786"/>
                  </a:lnTo>
                  <a:lnTo>
                    <a:pt x="1400429" y="123055"/>
                  </a:lnTo>
                  <a:lnTo>
                    <a:pt x="1400511" y="111404"/>
                  </a:lnTo>
                  <a:lnTo>
                    <a:pt x="1399132" y="99909"/>
                  </a:lnTo>
                  <a:lnTo>
                    <a:pt x="1396047" y="89750"/>
                  </a:lnTo>
                  <a:lnTo>
                    <a:pt x="1392564" y="79214"/>
                  </a:lnTo>
                  <a:lnTo>
                    <a:pt x="1390238" y="67127"/>
                  </a:lnTo>
                  <a:lnTo>
                    <a:pt x="1389008" y="54028"/>
                  </a:lnTo>
                  <a:lnTo>
                    <a:pt x="1388819" y="40454"/>
                  </a:lnTo>
                  <a:lnTo>
                    <a:pt x="1389610" y="26944"/>
                  </a:lnTo>
                  <a:lnTo>
                    <a:pt x="1391325" y="14036"/>
                  </a:lnTo>
                  <a:lnTo>
                    <a:pt x="1393904" y="2269"/>
                  </a:lnTo>
                  <a:lnTo>
                    <a:pt x="1394548" y="0"/>
                  </a:lnTo>
                  <a:lnTo>
                    <a:pt x="575309" y="0"/>
                  </a:lnTo>
                  <a:lnTo>
                    <a:pt x="575062" y="12088"/>
                  </a:lnTo>
                  <a:lnTo>
                    <a:pt x="574852" y="24986"/>
                  </a:lnTo>
                  <a:lnTo>
                    <a:pt x="574672" y="38233"/>
                  </a:lnTo>
                  <a:lnTo>
                    <a:pt x="574516" y="51372"/>
                  </a:lnTo>
                  <a:lnTo>
                    <a:pt x="574376" y="63942"/>
                  </a:lnTo>
                  <a:lnTo>
                    <a:pt x="574306" y="70154"/>
                  </a:lnTo>
                  <a:lnTo>
                    <a:pt x="565082" y="61375"/>
                  </a:lnTo>
                  <a:lnTo>
                    <a:pt x="555597" y="52674"/>
                  </a:lnTo>
                  <a:lnTo>
                    <a:pt x="545817" y="44201"/>
                  </a:lnTo>
                  <a:lnTo>
                    <a:pt x="535710" y="36107"/>
                  </a:lnTo>
                  <a:lnTo>
                    <a:pt x="525245" y="28540"/>
                  </a:lnTo>
                  <a:lnTo>
                    <a:pt x="514387" y="21650"/>
                  </a:lnTo>
                  <a:lnTo>
                    <a:pt x="503107" y="15587"/>
                  </a:lnTo>
                  <a:lnTo>
                    <a:pt x="491369" y="10501"/>
                  </a:lnTo>
                  <a:lnTo>
                    <a:pt x="479144" y="6540"/>
                  </a:lnTo>
                  <a:lnTo>
                    <a:pt x="474802" y="5460"/>
                  </a:lnTo>
                  <a:lnTo>
                    <a:pt x="462105" y="6259"/>
                  </a:lnTo>
                  <a:lnTo>
                    <a:pt x="449310" y="7254"/>
                  </a:lnTo>
                  <a:lnTo>
                    <a:pt x="436505" y="8615"/>
                  </a:lnTo>
                  <a:lnTo>
                    <a:pt x="423780" y="10515"/>
                  </a:lnTo>
                  <a:lnTo>
                    <a:pt x="411222" y="13123"/>
                  </a:lnTo>
                  <a:lnTo>
                    <a:pt x="398921" y="16612"/>
                  </a:lnTo>
                  <a:lnTo>
                    <a:pt x="386964" y="21151"/>
                  </a:lnTo>
                  <a:lnTo>
                    <a:pt x="375442" y="26911"/>
                  </a:lnTo>
                  <a:lnTo>
                    <a:pt x="373760" y="27889"/>
                  </a:lnTo>
                  <a:lnTo>
                    <a:pt x="362461" y="33658"/>
                  </a:lnTo>
                  <a:lnTo>
                    <a:pt x="350984" y="39136"/>
                  </a:lnTo>
                  <a:lnTo>
                    <a:pt x="339411" y="44463"/>
                  </a:lnTo>
                  <a:lnTo>
                    <a:pt x="327825" y="49778"/>
                  </a:lnTo>
                  <a:lnTo>
                    <a:pt x="316307" y="55223"/>
                  </a:lnTo>
                  <a:lnTo>
                    <a:pt x="304940" y="60938"/>
                  </a:lnTo>
                  <a:lnTo>
                    <a:pt x="293807" y="67062"/>
                  </a:lnTo>
                  <a:lnTo>
                    <a:pt x="282988" y="73735"/>
                  </a:lnTo>
                  <a:lnTo>
                    <a:pt x="272567" y="81099"/>
                  </a:lnTo>
                  <a:lnTo>
                    <a:pt x="267817" y="84848"/>
                  </a:lnTo>
                  <a:lnTo>
                    <a:pt x="261235" y="93154"/>
                  </a:lnTo>
                  <a:lnTo>
                    <a:pt x="256836" y="102281"/>
                  </a:lnTo>
                  <a:lnTo>
                    <a:pt x="254133" y="112042"/>
                  </a:lnTo>
                  <a:lnTo>
                    <a:pt x="252642" y="122255"/>
                  </a:lnTo>
                  <a:lnTo>
                    <a:pt x="251876" y="132735"/>
                  </a:lnTo>
                  <a:lnTo>
                    <a:pt x="251352" y="143299"/>
                  </a:lnTo>
                  <a:lnTo>
                    <a:pt x="250582" y="153761"/>
                  </a:lnTo>
                  <a:lnTo>
                    <a:pt x="249081" y="163938"/>
                  </a:lnTo>
                  <a:lnTo>
                    <a:pt x="246364" y="173646"/>
                  </a:lnTo>
                  <a:lnTo>
                    <a:pt x="241946" y="182699"/>
                  </a:lnTo>
                  <a:lnTo>
                    <a:pt x="235340" y="190916"/>
                  </a:lnTo>
                  <a:lnTo>
                    <a:pt x="229679" y="195694"/>
                  </a:lnTo>
                  <a:lnTo>
                    <a:pt x="229442" y="208392"/>
                  </a:lnTo>
                  <a:lnTo>
                    <a:pt x="229302" y="221089"/>
                  </a:lnTo>
                  <a:lnTo>
                    <a:pt x="229425" y="264502"/>
                  </a:lnTo>
                  <a:lnTo>
                    <a:pt x="223152" y="275609"/>
                  </a:lnTo>
                  <a:lnTo>
                    <a:pt x="216283" y="286535"/>
                  </a:lnTo>
                  <a:lnTo>
                    <a:pt x="209205" y="297413"/>
                  </a:lnTo>
                  <a:lnTo>
                    <a:pt x="202305" y="308379"/>
                  </a:lnTo>
                  <a:lnTo>
                    <a:pt x="195969" y="319565"/>
                  </a:lnTo>
                  <a:lnTo>
                    <a:pt x="190582" y="331106"/>
                  </a:lnTo>
                  <a:lnTo>
                    <a:pt x="186531" y="343136"/>
                  </a:lnTo>
                  <a:lnTo>
                    <a:pt x="184203" y="355788"/>
                  </a:lnTo>
                  <a:lnTo>
                    <a:pt x="183794" y="363753"/>
                  </a:lnTo>
                  <a:lnTo>
                    <a:pt x="183876" y="376229"/>
                  </a:lnTo>
                  <a:lnTo>
                    <a:pt x="187960" y="387310"/>
                  </a:lnTo>
                  <a:lnTo>
                    <a:pt x="194758" y="397404"/>
                  </a:lnTo>
                  <a:lnTo>
                    <a:pt x="202983" y="406918"/>
                  </a:lnTo>
                  <a:lnTo>
                    <a:pt x="211345" y="416261"/>
                  </a:lnTo>
                  <a:lnTo>
                    <a:pt x="218071" y="425081"/>
                  </a:lnTo>
                  <a:lnTo>
                    <a:pt x="216685" y="438682"/>
                  </a:lnTo>
                  <a:lnTo>
                    <a:pt x="214101" y="451849"/>
                  </a:lnTo>
                  <a:lnTo>
                    <a:pt x="209257" y="463813"/>
                  </a:lnTo>
                  <a:lnTo>
                    <a:pt x="201092" y="473805"/>
                  </a:lnTo>
                  <a:lnTo>
                    <a:pt x="192290" y="479475"/>
                  </a:lnTo>
                  <a:lnTo>
                    <a:pt x="183153" y="470912"/>
                  </a:lnTo>
                  <a:lnTo>
                    <a:pt x="173382" y="461770"/>
                  </a:lnTo>
                  <a:lnTo>
                    <a:pt x="165115" y="471414"/>
                  </a:lnTo>
                  <a:lnTo>
                    <a:pt x="160032" y="483144"/>
                  </a:lnTo>
                  <a:lnTo>
                    <a:pt x="156266" y="495268"/>
                  </a:lnTo>
                  <a:lnTo>
                    <a:pt x="153655" y="507707"/>
                  </a:lnTo>
                  <a:lnTo>
                    <a:pt x="152035" y="520379"/>
                  </a:lnTo>
                  <a:lnTo>
                    <a:pt x="151244" y="533205"/>
                  </a:lnTo>
                  <a:lnTo>
                    <a:pt x="151118" y="546104"/>
                  </a:lnTo>
                  <a:lnTo>
                    <a:pt x="151493" y="558998"/>
                  </a:lnTo>
                  <a:lnTo>
                    <a:pt x="151828" y="565581"/>
                  </a:lnTo>
                  <a:lnTo>
                    <a:pt x="144451" y="575907"/>
                  </a:lnTo>
                  <a:lnTo>
                    <a:pt x="137061" y="586197"/>
                  </a:lnTo>
                  <a:lnTo>
                    <a:pt x="129646" y="596476"/>
                  </a:lnTo>
                  <a:lnTo>
                    <a:pt x="122192" y="606767"/>
                  </a:lnTo>
                  <a:lnTo>
                    <a:pt x="115227" y="616356"/>
                  </a:lnTo>
                  <a:lnTo>
                    <a:pt x="102539" y="616909"/>
                  </a:lnTo>
                  <a:lnTo>
                    <a:pt x="89848" y="617381"/>
                  </a:lnTo>
                  <a:lnTo>
                    <a:pt x="80429" y="617639"/>
                  </a:lnTo>
                  <a:lnTo>
                    <a:pt x="85401" y="605794"/>
                  </a:lnTo>
                  <a:lnTo>
                    <a:pt x="92425" y="595213"/>
                  </a:lnTo>
                  <a:lnTo>
                    <a:pt x="100608" y="585354"/>
                  </a:lnTo>
                  <a:lnTo>
                    <a:pt x="109054" y="575673"/>
                  </a:lnTo>
                  <a:lnTo>
                    <a:pt x="109308" y="575373"/>
                  </a:lnTo>
                  <a:lnTo>
                    <a:pt x="100254" y="566416"/>
                  </a:lnTo>
                  <a:lnTo>
                    <a:pt x="92399" y="556435"/>
                  </a:lnTo>
                  <a:lnTo>
                    <a:pt x="85150" y="545937"/>
                  </a:lnTo>
                  <a:lnTo>
                    <a:pt x="77911" y="535429"/>
                  </a:lnTo>
                  <a:lnTo>
                    <a:pt x="70091" y="525415"/>
                  </a:lnTo>
                  <a:lnTo>
                    <a:pt x="66509" y="521500"/>
                  </a:lnTo>
                  <a:lnTo>
                    <a:pt x="59050" y="527820"/>
                  </a:lnTo>
                  <a:lnTo>
                    <a:pt x="54746" y="535414"/>
                  </a:lnTo>
                  <a:lnTo>
                    <a:pt x="52854" y="544013"/>
                  </a:lnTo>
                  <a:lnTo>
                    <a:pt x="52630" y="553349"/>
                  </a:lnTo>
                  <a:lnTo>
                    <a:pt x="53330" y="563154"/>
                  </a:lnTo>
                  <a:lnTo>
                    <a:pt x="54212" y="573161"/>
                  </a:lnTo>
                  <a:lnTo>
                    <a:pt x="54531" y="583101"/>
                  </a:lnTo>
                  <a:lnTo>
                    <a:pt x="53544" y="592707"/>
                  </a:lnTo>
                  <a:lnTo>
                    <a:pt x="50508" y="601711"/>
                  </a:lnTo>
                  <a:lnTo>
                    <a:pt x="44679" y="609844"/>
                  </a:lnTo>
                  <a:lnTo>
                    <a:pt x="44081" y="610438"/>
                  </a:lnTo>
                  <a:lnTo>
                    <a:pt x="43440" y="623029"/>
                  </a:lnTo>
                  <a:lnTo>
                    <a:pt x="42791" y="635737"/>
                  </a:lnTo>
                  <a:lnTo>
                    <a:pt x="42532" y="640841"/>
                  </a:lnTo>
                  <a:lnTo>
                    <a:pt x="33012" y="649259"/>
                  </a:lnTo>
                  <a:lnTo>
                    <a:pt x="23413" y="657623"/>
                  </a:lnTo>
                  <a:lnTo>
                    <a:pt x="13733" y="665877"/>
                  </a:lnTo>
                  <a:lnTo>
                    <a:pt x="3973" y="673964"/>
                  </a:lnTo>
                  <a:lnTo>
                    <a:pt x="0" y="677176"/>
                  </a:lnTo>
                  <a:lnTo>
                    <a:pt x="2768" y="689567"/>
                  </a:lnTo>
                  <a:lnTo>
                    <a:pt x="6125" y="701864"/>
                  </a:lnTo>
                  <a:lnTo>
                    <a:pt x="10094" y="713974"/>
                  </a:lnTo>
                  <a:lnTo>
                    <a:pt x="14698" y="725809"/>
                  </a:lnTo>
                  <a:lnTo>
                    <a:pt x="14960" y="726427"/>
                  </a:lnTo>
                  <a:lnTo>
                    <a:pt x="15113" y="739137"/>
                  </a:lnTo>
                  <a:lnTo>
                    <a:pt x="15292" y="751848"/>
                  </a:lnTo>
                  <a:lnTo>
                    <a:pt x="15472" y="764558"/>
                  </a:lnTo>
                  <a:lnTo>
                    <a:pt x="15632" y="777266"/>
                  </a:lnTo>
                  <a:lnTo>
                    <a:pt x="15798" y="802671"/>
                  </a:lnTo>
                  <a:lnTo>
                    <a:pt x="15758" y="815365"/>
                  </a:lnTo>
                  <a:lnTo>
                    <a:pt x="15607" y="828052"/>
                  </a:lnTo>
                  <a:lnTo>
                    <a:pt x="15320" y="840731"/>
                  </a:lnTo>
                  <a:lnTo>
                    <a:pt x="14876" y="853399"/>
                  </a:lnTo>
                  <a:lnTo>
                    <a:pt x="14251" y="866057"/>
                  </a:lnTo>
                  <a:lnTo>
                    <a:pt x="13919" y="871537"/>
                  </a:lnTo>
                  <a:lnTo>
                    <a:pt x="12891" y="885537"/>
                  </a:lnTo>
                  <a:lnTo>
                    <a:pt x="12045" y="899539"/>
                  </a:lnTo>
                  <a:lnTo>
                    <a:pt x="11378" y="913542"/>
                  </a:lnTo>
                  <a:lnTo>
                    <a:pt x="10885" y="927546"/>
                  </a:lnTo>
                  <a:lnTo>
                    <a:pt x="10565" y="941550"/>
                  </a:lnTo>
                  <a:lnTo>
                    <a:pt x="10412" y="955553"/>
                  </a:lnTo>
                  <a:close/>
                </a:path>
              </a:pathLst>
            </a:custGeom>
            <a:solidFill>
              <a:srgbClr val="4BB1E4"/>
            </a:solidFill>
          </p:spPr>
          <p:txBody>
            <a:bodyPr wrap="square" lIns="0" tIns="0" rIns="0" bIns="0" rtlCol="0">
              <a:noAutofit/>
            </a:bodyPr>
            <a:lstStyle/>
            <a:p>
              <a:endParaRPr sz="1400" b="1"/>
            </a:p>
          </p:txBody>
        </p:sp>
        <p:sp>
          <p:nvSpPr>
            <p:cNvPr id="17" name="object 35"/>
            <p:cNvSpPr txBox="1"/>
            <p:nvPr/>
          </p:nvSpPr>
          <p:spPr>
            <a:xfrm>
              <a:off x="4271945" y="1020689"/>
              <a:ext cx="804264" cy="241691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2700">
                <a:lnSpc>
                  <a:spcPts val="1905"/>
                </a:lnSpc>
                <a:spcBef>
                  <a:spcPts val="95"/>
                </a:spcBef>
              </a:pPr>
              <a:r>
                <a:rPr sz="2000" b="1" baseline="8287" dirty="0">
                  <a:solidFill>
                    <a:srgbClr val="333333"/>
                  </a:solidFill>
                  <a:latin typeface="B Roya"/>
                  <a:cs typeface="B Roya"/>
                </a:rPr>
                <a:t>ﺭﺰﺧ ﻯﺎﻳﺭﺩ</a:t>
              </a:r>
              <a:endParaRPr sz="1400" b="1">
                <a:latin typeface="B Roya"/>
                <a:cs typeface="B Roya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090115" y="1261074"/>
            <a:ext cx="2609767" cy="4906462"/>
            <a:chOff x="5025745" y="1348389"/>
            <a:chExt cx="2609767" cy="4906462"/>
          </a:xfrm>
          <a:solidFill>
            <a:srgbClr val="00206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8" name="Group 7"/>
            <p:cNvGrpSpPr/>
            <p:nvPr/>
          </p:nvGrpSpPr>
          <p:grpSpPr>
            <a:xfrm>
              <a:off x="5025745" y="1348389"/>
              <a:ext cx="1765988" cy="2917355"/>
              <a:chOff x="6125969" y="1278348"/>
              <a:chExt cx="2210016" cy="3449632"/>
            </a:xfrm>
            <a:grpFill/>
          </p:grpSpPr>
          <p:sp>
            <p:nvSpPr>
              <p:cNvPr id="36" name="object 51"/>
              <p:cNvSpPr/>
              <p:nvPr/>
            </p:nvSpPr>
            <p:spPr>
              <a:xfrm>
                <a:off x="6384719" y="1521995"/>
                <a:ext cx="1951266" cy="1635493"/>
              </a:xfrm>
              <a:custGeom>
                <a:avLst/>
                <a:gdLst/>
                <a:ahLst/>
                <a:cxnLst/>
                <a:rect l="l" t="t" r="r" b="b"/>
                <a:pathLst>
                  <a:path w="1951266" h="1635493">
                    <a:moveTo>
                      <a:pt x="254890" y="472008"/>
                    </a:moveTo>
                    <a:lnTo>
                      <a:pt x="262125" y="481939"/>
                    </a:lnTo>
                    <a:lnTo>
                      <a:pt x="269014" y="492224"/>
                    </a:lnTo>
                    <a:lnTo>
                      <a:pt x="275151" y="502876"/>
                    </a:lnTo>
                    <a:lnTo>
                      <a:pt x="280131" y="513910"/>
                    </a:lnTo>
                    <a:lnTo>
                      <a:pt x="283550" y="525339"/>
                    </a:lnTo>
                    <a:lnTo>
                      <a:pt x="285001" y="537176"/>
                    </a:lnTo>
                    <a:lnTo>
                      <a:pt x="284080" y="549434"/>
                    </a:lnTo>
                    <a:lnTo>
                      <a:pt x="283032" y="554177"/>
                    </a:lnTo>
                    <a:lnTo>
                      <a:pt x="280481" y="566922"/>
                    </a:lnTo>
                    <a:lnTo>
                      <a:pt x="275462" y="578600"/>
                    </a:lnTo>
                    <a:lnTo>
                      <a:pt x="268935" y="589619"/>
                    </a:lnTo>
                    <a:lnTo>
                      <a:pt x="261861" y="600391"/>
                    </a:lnTo>
                    <a:lnTo>
                      <a:pt x="255199" y="611324"/>
                    </a:lnTo>
                    <a:lnTo>
                      <a:pt x="249910" y="622829"/>
                    </a:lnTo>
                    <a:lnTo>
                      <a:pt x="248996" y="625576"/>
                    </a:lnTo>
                    <a:lnTo>
                      <a:pt x="249098" y="638248"/>
                    </a:lnTo>
                    <a:lnTo>
                      <a:pt x="249510" y="650918"/>
                    </a:lnTo>
                    <a:lnTo>
                      <a:pt x="250197" y="663585"/>
                    </a:lnTo>
                    <a:lnTo>
                      <a:pt x="251120" y="676249"/>
                    </a:lnTo>
                    <a:lnTo>
                      <a:pt x="252243" y="688908"/>
                    </a:lnTo>
                    <a:lnTo>
                      <a:pt x="253529" y="701562"/>
                    </a:lnTo>
                    <a:lnTo>
                      <a:pt x="254940" y="714209"/>
                    </a:lnTo>
                    <a:lnTo>
                      <a:pt x="256439" y="726849"/>
                    </a:lnTo>
                    <a:lnTo>
                      <a:pt x="257989" y="739480"/>
                    </a:lnTo>
                    <a:lnTo>
                      <a:pt x="259553" y="752102"/>
                    </a:lnTo>
                    <a:lnTo>
                      <a:pt x="261095" y="764713"/>
                    </a:lnTo>
                    <a:lnTo>
                      <a:pt x="261899" y="771474"/>
                    </a:lnTo>
                    <a:lnTo>
                      <a:pt x="262678" y="783454"/>
                    </a:lnTo>
                    <a:lnTo>
                      <a:pt x="262539" y="808166"/>
                    </a:lnTo>
                    <a:lnTo>
                      <a:pt x="263467" y="820248"/>
                    </a:lnTo>
                    <a:lnTo>
                      <a:pt x="266293" y="831715"/>
                    </a:lnTo>
                    <a:lnTo>
                      <a:pt x="271940" y="842241"/>
                    </a:lnTo>
                    <a:lnTo>
                      <a:pt x="276580" y="847509"/>
                    </a:lnTo>
                    <a:lnTo>
                      <a:pt x="284465" y="857563"/>
                    </a:lnTo>
                    <a:lnTo>
                      <a:pt x="293365" y="866725"/>
                    </a:lnTo>
                    <a:lnTo>
                      <a:pt x="302868" y="875341"/>
                    </a:lnTo>
                    <a:lnTo>
                      <a:pt x="312562" y="883761"/>
                    </a:lnTo>
                    <a:lnTo>
                      <a:pt x="322035" y="892334"/>
                    </a:lnTo>
                    <a:lnTo>
                      <a:pt x="330876" y="901408"/>
                    </a:lnTo>
                    <a:lnTo>
                      <a:pt x="338673" y="911331"/>
                    </a:lnTo>
                    <a:lnTo>
                      <a:pt x="342569" y="917638"/>
                    </a:lnTo>
                    <a:lnTo>
                      <a:pt x="345473" y="929688"/>
                    </a:lnTo>
                    <a:lnTo>
                      <a:pt x="348099" y="941905"/>
                    </a:lnTo>
                    <a:lnTo>
                      <a:pt x="350380" y="954255"/>
                    </a:lnTo>
                    <a:lnTo>
                      <a:pt x="352251" y="966703"/>
                    </a:lnTo>
                    <a:lnTo>
                      <a:pt x="353644" y="979217"/>
                    </a:lnTo>
                    <a:lnTo>
                      <a:pt x="354493" y="991761"/>
                    </a:lnTo>
                    <a:lnTo>
                      <a:pt x="354731" y="1004301"/>
                    </a:lnTo>
                    <a:lnTo>
                      <a:pt x="354293" y="1016803"/>
                    </a:lnTo>
                    <a:lnTo>
                      <a:pt x="353110" y="1029234"/>
                    </a:lnTo>
                    <a:lnTo>
                      <a:pt x="351118" y="1041558"/>
                    </a:lnTo>
                    <a:lnTo>
                      <a:pt x="348249" y="1053742"/>
                    </a:lnTo>
                    <a:lnTo>
                      <a:pt x="345401" y="1063002"/>
                    </a:lnTo>
                    <a:lnTo>
                      <a:pt x="337588" y="1073056"/>
                    </a:lnTo>
                    <a:lnTo>
                      <a:pt x="328349" y="1081689"/>
                    </a:lnTo>
                    <a:lnTo>
                      <a:pt x="318189" y="1089414"/>
                    </a:lnTo>
                    <a:lnTo>
                      <a:pt x="307615" y="1096742"/>
                    </a:lnTo>
                    <a:lnTo>
                      <a:pt x="297131" y="1104184"/>
                    </a:lnTo>
                    <a:lnTo>
                      <a:pt x="287244" y="1112251"/>
                    </a:lnTo>
                    <a:lnTo>
                      <a:pt x="281990" y="1117409"/>
                    </a:lnTo>
                    <a:lnTo>
                      <a:pt x="272984" y="1126416"/>
                    </a:lnTo>
                    <a:lnTo>
                      <a:pt x="263560" y="1134922"/>
                    </a:lnTo>
                    <a:lnTo>
                      <a:pt x="253813" y="1143040"/>
                    </a:lnTo>
                    <a:lnTo>
                      <a:pt x="243834" y="1150886"/>
                    </a:lnTo>
                    <a:lnTo>
                      <a:pt x="233717" y="1158571"/>
                    </a:lnTo>
                    <a:lnTo>
                      <a:pt x="223557" y="1166212"/>
                    </a:lnTo>
                    <a:lnTo>
                      <a:pt x="213446" y="1173922"/>
                    </a:lnTo>
                    <a:lnTo>
                      <a:pt x="203477" y="1181814"/>
                    </a:lnTo>
                    <a:lnTo>
                      <a:pt x="193745" y="1190003"/>
                    </a:lnTo>
                    <a:lnTo>
                      <a:pt x="184342" y="1198603"/>
                    </a:lnTo>
                    <a:lnTo>
                      <a:pt x="183019" y="1199883"/>
                    </a:lnTo>
                    <a:lnTo>
                      <a:pt x="173006" y="1208338"/>
                    </a:lnTo>
                    <a:lnTo>
                      <a:pt x="161981" y="1214713"/>
                    </a:lnTo>
                    <a:lnTo>
                      <a:pt x="150159" y="1219396"/>
                    </a:lnTo>
                    <a:lnTo>
                      <a:pt x="137752" y="1222779"/>
                    </a:lnTo>
                    <a:lnTo>
                      <a:pt x="124972" y="1225252"/>
                    </a:lnTo>
                    <a:lnTo>
                      <a:pt x="112032" y="1227204"/>
                    </a:lnTo>
                    <a:lnTo>
                      <a:pt x="99146" y="1229027"/>
                    </a:lnTo>
                    <a:lnTo>
                      <a:pt x="88163" y="1230807"/>
                    </a:lnTo>
                    <a:lnTo>
                      <a:pt x="81041" y="1241350"/>
                    </a:lnTo>
                    <a:lnTo>
                      <a:pt x="73676" y="1251708"/>
                    </a:lnTo>
                    <a:lnTo>
                      <a:pt x="66108" y="1261912"/>
                    </a:lnTo>
                    <a:lnTo>
                      <a:pt x="58377" y="1271993"/>
                    </a:lnTo>
                    <a:lnTo>
                      <a:pt x="50525" y="1281980"/>
                    </a:lnTo>
                    <a:lnTo>
                      <a:pt x="42591" y="1291904"/>
                    </a:lnTo>
                    <a:lnTo>
                      <a:pt x="34616" y="1301795"/>
                    </a:lnTo>
                    <a:lnTo>
                      <a:pt x="26640" y="1311684"/>
                    </a:lnTo>
                    <a:lnTo>
                      <a:pt x="18703" y="1321600"/>
                    </a:lnTo>
                    <a:lnTo>
                      <a:pt x="10846" y="1331574"/>
                    </a:lnTo>
                    <a:lnTo>
                      <a:pt x="3108" y="1341636"/>
                    </a:lnTo>
                    <a:lnTo>
                      <a:pt x="0" y="1345768"/>
                    </a:lnTo>
                    <a:lnTo>
                      <a:pt x="12502" y="1347270"/>
                    </a:lnTo>
                    <a:lnTo>
                      <a:pt x="25070" y="1348612"/>
                    </a:lnTo>
                    <a:lnTo>
                      <a:pt x="37693" y="1349771"/>
                    </a:lnTo>
                    <a:lnTo>
                      <a:pt x="50356" y="1350721"/>
                    </a:lnTo>
                    <a:lnTo>
                      <a:pt x="63048" y="1351439"/>
                    </a:lnTo>
                    <a:lnTo>
                      <a:pt x="75756" y="1351901"/>
                    </a:lnTo>
                    <a:lnTo>
                      <a:pt x="88468" y="1352082"/>
                    </a:lnTo>
                    <a:lnTo>
                      <a:pt x="101170" y="1351958"/>
                    </a:lnTo>
                    <a:lnTo>
                      <a:pt x="113851" y="1351506"/>
                    </a:lnTo>
                    <a:lnTo>
                      <a:pt x="126499" y="1350701"/>
                    </a:lnTo>
                    <a:lnTo>
                      <a:pt x="139099" y="1349518"/>
                    </a:lnTo>
                    <a:lnTo>
                      <a:pt x="151641" y="1347935"/>
                    </a:lnTo>
                    <a:lnTo>
                      <a:pt x="164111" y="1345926"/>
                    </a:lnTo>
                    <a:lnTo>
                      <a:pt x="176497" y="1343468"/>
                    </a:lnTo>
                    <a:lnTo>
                      <a:pt x="188786" y="1340536"/>
                    </a:lnTo>
                    <a:lnTo>
                      <a:pt x="200966" y="1337106"/>
                    </a:lnTo>
                    <a:lnTo>
                      <a:pt x="213024" y="1333154"/>
                    </a:lnTo>
                    <a:lnTo>
                      <a:pt x="225934" y="1325274"/>
                    </a:lnTo>
                    <a:lnTo>
                      <a:pt x="235882" y="1317373"/>
                    </a:lnTo>
                    <a:lnTo>
                      <a:pt x="245190" y="1308788"/>
                    </a:lnTo>
                    <a:lnTo>
                      <a:pt x="253976" y="1299645"/>
                    </a:lnTo>
                    <a:lnTo>
                      <a:pt x="262358" y="1290067"/>
                    </a:lnTo>
                    <a:lnTo>
                      <a:pt x="270454" y="1280180"/>
                    </a:lnTo>
                    <a:lnTo>
                      <a:pt x="278383" y="1270106"/>
                    </a:lnTo>
                    <a:lnTo>
                      <a:pt x="286262" y="1259972"/>
                    </a:lnTo>
                    <a:lnTo>
                      <a:pt x="294210" y="1249900"/>
                    </a:lnTo>
                    <a:lnTo>
                      <a:pt x="302345" y="1240015"/>
                    </a:lnTo>
                    <a:lnTo>
                      <a:pt x="310786" y="1230442"/>
                    </a:lnTo>
                    <a:lnTo>
                      <a:pt x="319650" y="1221304"/>
                    </a:lnTo>
                    <a:lnTo>
                      <a:pt x="329056" y="1212726"/>
                    </a:lnTo>
                    <a:lnTo>
                      <a:pt x="339122" y="1204833"/>
                    </a:lnTo>
                    <a:lnTo>
                      <a:pt x="351423" y="1196240"/>
                    </a:lnTo>
                    <a:lnTo>
                      <a:pt x="362261" y="1189829"/>
                    </a:lnTo>
                    <a:lnTo>
                      <a:pt x="373487" y="1184242"/>
                    </a:lnTo>
                    <a:lnTo>
                      <a:pt x="385054" y="1179461"/>
                    </a:lnTo>
                    <a:lnTo>
                      <a:pt x="396914" y="1175470"/>
                    </a:lnTo>
                    <a:lnTo>
                      <a:pt x="409021" y="1172250"/>
                    </a:lnTo>
                    <a:lnTo>
                      <a:pt x="421325" y="1169786"/>
                    </a:lnTo>
                    <a:lnTo>
                      <a:pt x="433782" y="1168061"/>
                    </a:lnTo>
                    <a:lnTo>
                      <a:pt x="446342" y="1167057"/>
                    </a:lnTo>
                    <a:lnTo>
                      <a:pt x="458960" y="1166757"/>
                    </a:lnTo>
                    <a:lnTo>
                      <a:pt x="471586" y="1167146"/>
                    </a:lnTo>
                    <a:lnTo>
                      <a:pt x="484175" y="1168205"/>
                    </a:lnTo>
                    <a:lnTo>
                      <a:pt x="496679" y="1169918"/>
                    </a:lnTo>
                    <a:lnTo>
                      <a:pt x="509051" y="1172269"/>
                    </a:lnTo>
                    <a:lnTo>
                      <a:pt x="521243" y="1175239"/>
                    </a:lnTo>
                    <a:lnTo>
                      <a:pt x="533207" y="1178813"/>
                    </a:lnTo>
                    <a:lnTo>
                      <a:pt x="547008" y="1184952"/>
                    </a:lnTo>
                    <a:lnTo>
                      <a:pt x="558195" y="1192202"/>
                    </a:lnTo>
                    <a:lnTo>
                      <a:pt x="568186" y="1200837"/>
                    </a:lnTo>
                    <a:lnTo>
                      <a:pt x="577013" y="1210673"/>
                    </a:lnTo>
                    <a:lnTo>
                      <a:pt x="584707" y="1221526"/>
                    </a:lnTo>
                    <a:lnTo>
                      <a:pt x="591298" y="1233210"/>
                    </a:lnTo>
                    <a:lnTo>
                      <a:pt x="596817" y="1245543"/>
                    </a:lnTo>
                    <a:lnTo>
                      <a:pt x="601296" y="1258340"/>
                    </a:lnTo>
                    <a:lnTo>
                      <a:pt x="604767" y="1271417"/>
                    </a:lnTo>
                    <a:lnTo>
                      <a:pt x="607259" y="1284589"/>
                    </a:lnTo>
                    <a:lnTo>
                      <a:pt x="608804" y="1297672"/>
                    </a:lnTo>
                    <a:lnTo>
                      <a:pt x="608838" y="1298079"/>
                    </a:lnTo>
                    <a:lnTo>
                      <a:pt x="609841" y="1302791"/>
                    </a:lnTo>
                    <a:lnTo>
                      <a:pt x="610311" y="1294282"/>
                    </a:lnTo>
                    <a:lnTo>
                      <a:pt x="610387" y="1299324"/>
                    </a:lnTo>
                    <a:lnTo>
                      <a:pt x="614108" y="1300454"/>
                    </a:lnTo>
                    <a:lnTo>
                      <a:pt x="617664" y="1301432"/>
                    </a:lnTo>
                    <a:lnTo>
                      <a:pt x="620864" y="1302194"/>
                    </a:lnTo>
                    <a:lnTo>
                      <a:pt x="635990" y="1305556"/>
                    </a:lnTo>
                    <a:lnTo>
                      <a:pt x="646134" y="1311864"/>
                    </a:lnTo>
                    <a:lnTo>
                      <a:pt x="647725" y="1319034"/>
                    </a:lnTo>
                    <a:lnTo>
                      <a:pt x="649511" y="1329827"/>
                    </a:lnTo>
                    <a:lnTo>
                      <a:pt x="655144" y="1340216"/>
                    </a:lnTo>
                    <a:lnTo>
                      <a:pt x="663639" y="1350555"/>
                    </a:lnTo>
                    <a:lnTo>
                      <a:pt x="674008" y="1361194"/>
                    </a:lnTo>
                    <a:lnTo>
                      <a:pt x="675843" y="1363014"/>
                    </a:lnTo>
                    <a:lnTo>
                      <a:pt x="685906" y="1373204"/>
                    </a:lnTo>
                    <a:lnTo>
                      <a:pt x="695255" y="1383849"/>
                    </a:lnTo>
                    <a:lnTo>
                      <a:pt x="701888" y="1394130"/>
                    </a:lnTo>
                    <a:lnTo>
                      <a:pt x="703834" y="1400568"/>
                    </a:lnTo>
                    <a:lnTo>
                      <a:pt x="706049" y="1415569"/>
                    </a:lnTo>
                    <a:lnTo>
                      <a:pt x="709343" y="1429357"/>
                    </a:lnTo>
                    <a:lnTo>
                      <a:pt x="713461" y="1442029"/>
                    </a:lnTo>
                    <a:lnTo>
                      <a:pt x="718149" y="1453681"/>
                    </a:lnTo>
                    <a:lnTo>
                      <a:pt x="723153" y="1464409"/>
                    </a:lnTo>
                    <a:lnTo>
                      <a:pt x="728217" y="1474309"/>
                    </a:lnTo>
                    <a:lnTo>
                      <a:pt x="731342" y="1480197"/>
                    </a:lnTo>
                    <a:lnTo>
                      <a:pt x="737694" y="1492380"/>
                    </a:lnTo>
                    <a:lnTo>
                      <a:pt x="742549" y="1503345"/>
                    </a:lnTo>
                    <a:lnTo>
                      <a:pt x="743242" y="1505292"/>
                    </a:lnTo>
                    <a:lnTo>
                      <a:pt x="749294" y="1516335"/>
                    </a:lnTo>
                    <a:lnTo>
                      <a:pt x="758666" y="1525280"/>
                    </a:lnTo>
                    <a:lnTo>
                      <a:pt x="770488" y="1532314"/>
                    </a:lnTo>
                    <a:lnTo>
                      <a:pt x="783891" y="1537625"/>
                    </a:lnTo>
                    <a:lnTo>
                      <a:pt x="798007" y="1541400"/>
                    </a:lnTo>
                    <a:lnTo>
                      <a:pt x="811967" y="1543825"/>
                    </a:lnTo>
                    <a:lnTo>
                      <a:pt x="824900" y="1545087"/>
                    </a:lnTo>
                    <a:lnTo>
                      <a:pt x="834212" y="1545386"/>
                    </a:lnTo>
                    <a:lnTo>
                      <a:pt x="838288" y="1545386"/>
                    </a:lnTo>
                    <a:lnTo>
                      <a:pt x="841895" y="1545183"/>
                    </a:lnTo>
                    <a:lnTo>
                      <a:pt x="844854" y="1544840"/>
                    </a:lnTo>
                    <a:lnTo>
                      <a:pt x="850201" y="1544205"/>
                    </a:lnTo>
                    <a:lnTo>
                      <a:pt x="855510" y="1543888"/>
                    </a:lnTo>
                    <a:lnTo>
                      <a:pt x="860640" y="1543888"/>
                    </a:lnTo>
                    <a:lnTo>
                      <a:pt x="877560" y="1545067"/>
                    </a:lnTo>
                    <a:lnTo>
                      <a:pt x="892431" y="1548292"/>
                    </a:lnTo>
                    <a:lnTo>
                      <a:pt x="905343" y="1553096"/>
                    </a:lnTo>
                    <a:lnTo>
                      <a:pt x="916383" y="1559010"/>
                    </a:lnTo>
                    <a:lnTo>
                      <a:pt x="925641" y="1565568"/>
                    </a:lnTo>
                    <a:lnTo>
                      <a:pt x="933204" y="1572301"/>
                    </a:lnTo>
                    <a:lnTo>
                      <a:pt x="935799" y="1574965"/>
                    </a:lnTo>
                    <a:lnTo>
                      <a:pt x="948052" y="1571089"/>
                    </a:lnTo>
                    <a:lnTo>
                      <a:pt x="959700" y="1569362"/>
                    </a:lnTo>
                    <a:lnTo>
                      <a:pt x="970985" y="1569076"/>
                    </a:lnTo>
                    <a:lnTo>
                      <a:pt x="982145" y="1569521"/>
                    </a:lnTo>
                    <a:lnTo>
                      <a:pt x="993421" y="1569988"/>
                    </a:lnTo>
                    <a:lnTo>
                      <a:pt x="1005053" y="1569767"/>
                    </a:lnTo>
                    <a:lnTo>
                      <a:pt x="1017283" y="1568149"/>
                    </a:lnTo>
                    <a:lnTo>
                      <a:pt x="1024356" y="1566405"/>
                    </a:lnTo>
                    <a:lnTo>
                      <a:pt x="1036775" y="1563544"/>
                    </a:lnTo>
                    <a:lnTo>
                      <a:pt x="1049228" y="1561262"/>
                    </a:lnTo>
                    <a:lnTo>
                      <a:pt x="1061712" y="1559510"/>
                    </a:lnTo>
                    <a:lnTo>
                      <a:pt x="1074224" y="1558238"/>
                    </a:lnTo>
                    <a:lnTo>
                      <a:pt x="1086759" y="1557400"/>
                    </a:lnTo>
                    <a:lnTo>
                      <a:pt x="1099315" y="1556945"/>
                    </a:lnTo>
                    <a:lnTo>
                      <a:pt x="1111887" y="1556826"/>
                    </a:lnTo>
                    <a:lnTo>
                      <a:pt x="1124472" y="1556993"/>
                    </a:lnTo>
                    <a:lnTo>
                      <a:pt x="1137067" y="1557399"/>
                    </a:lnTo>
                    <a:lnTo>
                      <a:pt x="1149669" y="1557995"/>
                    </a:lnTo>
                    <a:lnTo>
                      <a:pt x="1162273" y="1558732"/>
                    </a:lnTo>
                    <a:lnTo>
                      <a:pt x="1174875" y="1559561"/>
                    </a:lnTo>
                    <a:lnTo>
                      <a:pt x="1187474" y="1560435"/>
                    </a:lnTo>
                    <a:lnTo>
                      <a:pt x="1200065" y="1561304"/>
                    </a:lnTo>
                    <a:lnTo>
                      <a:pt x="1212644" y="1562120"/>
                    </a:lnTo>
                    <a:lnTo>
                      <a:pt x="1225208" y="1562834"/>
                    </a:lnTo>
                    <a:lnTo>
                      <a:pt x="1235710" y="1563319"/>
                    </a:lnTo>
                    <a:lnTo>
                      <a:pt x="1248292" y="1564383"/>
                    </a:lnTo>
                    <a:lnTo>
                      <a:pt x="1260892" y="1565088"/>
                    </a:lnTo>
                    <a:lnTo>
                      <a:pt x="1273507" y="1565512"/>
                    </a:lnTo>
                    <a:lnTo>
                      <a:pt x="1286133" y="1565731"/>
                    </a:lnTo>
                    <a:lnTo>
                      <a:pt x="1311404" y="1565869"/>
                    </a:lnTo>
                    <a:lnTo>
                      <a:pt x="1324041" y="1565943"/>
                    </a:lnTo>
                    <a:lnTo>
                      <a:pt x="1336675" y="1566124"/>
                    </a:lnTo>
                    <a:lnTo>
                      <a:pt x="1349303" y="1566490"/>
                    </a:lnTo>
                    <a:lnTo>
                      <a:pt x="1361920" y="1567119"/>
                    </a:lnTo>
                    <a:lnTo>
                      <a:pt x="1374523" y="1568088"/>
                    </a:lnTo>
                    <a:lnTo>
                      <a:pt x="1387109" y="1569476"/>
                    </a:lnTo>
                    <a:lnTo>
                      <a:pt x="1389329" y="1569770"/>
                    </a:lnTo>
                    <a:lnTo>
                      <a:pt x="1402096" y="1571299"/>
                    </a:lnTo>
                    <a:lnTo>
                      <a:pt x="1414839" y="1573334"/>
                    </a:lnTo>
                    <a:lnTo>
                      <a:pt x="1427518" y="1575889"/>
                    </a:lnTo>
                    <a:lnTo>
                      <a:pt x="1440093" y="1578977"/>
                    </a:lnTo>
                    <a:lnTo>
                      <a:pt x="1452523" y="1582613"/>
                    </a:lnTo>
                    <a:lnTo>
                      <a:pt x="1464769" y="1586810"/>
                    </a:lnTo>
                    <a:lnTo>
                      <a:pt x="1476791" y="1591583"/>
                    </a:lnTo>
                    <a:lnTo>
                      <a:pt x="1488547" y="1596945"/>
                    </a:lnTo>
                    <a:lnTo>
                      <a:pt x="1499998" y="1602911"/>
                    </a:lnTo>
                    <a:lnTo>
                      <a:pt x="1511103" y="1609493"/>
                    </a:lnTo>
                    <a:lnTo>
                      <a:pt x="1521823" y="1616706"/>
                    </a:lnTo>
                    <a:lnTo>
                      <a:pt x="1532117" y="1624564"/>
                    </a:lnTo>
                    <a:lnTo>
                      <a:pt x="1541945" y="1633081"/>
                    </a:lnTo>
                    <a:lnTo>
                      <a:pt x="1544510" y="1635493"/>
                    </a:lnTo>
                    <a:lnTo>
                      <a:pt x="1557687" y="1634825"/>
                    </a:lnTo>
                    <a:lnTo>
                      <a:pt x="1570372" y="1632679"/>
                    </a:lnTo>
                    <a:lnTo>
                      <a:pt x="1582612" y="1629227"/>
                    </a:lnTo>
                    <a:lnTo>
                      <a:pt x="1594456" y="1624644"/>
                    </a:lnTo>
                    <a:lnTo>
                      <a:pt x="1605949" y="1619100"/>
                    </a:lnTo>
                    <a:lnTo>
                      <a:pt x="1617140" y="1612770"/>
                    </a:lnTo>
                    <a:lnTo>
                      <a:pt x="1628076" y="1605825"/>
                    </a:lnTo>
                    <a:lnTo>
                      <a:pt x="1638804" y="1598438"/>
                    </a:lnTo>
                    <a:lnTo>
                      <a:pt x="1649371" y="1590783"/>
                    </a:lnTo>
                    <a:lnTo>
                      <a:pt x="1659825" y="1583032"/>
                    </a:lnTo>
                    <a:lnTo>
                      <a:pt x="1670213" y="1575358"/>
                    </a:lnTo>
                    <a:lnTo>
                      <a:pt x="1679067" y="1568996"/>
                    </a:lnTo>
                    <a:lnTo>
                      <a:pt x="1689108" y="1561165"/>
                    </a:lnTo>
                    <a:lnTo>
                      <a:pt x="1698420" y="1552554"/>
                    </a:lnTo>
                    <a:lnTo>
                      <a:pt x="1707170" y="1543340"/>
                    </a:lnTo>
                    <a:lnTo>
                      <a:pt x="1715522" y="1533699"/>
                    </a:lnTo>
                    <a:lnTo>
                      <a:pt x="1723643" y="1523808"/>
                    </a:lnTo>
                    <a:lnTo>
                      <a:pt x="1731697" y="1513844"/>
                    </a:lnTo>
                    <a:lnTo>
                      <a:pt x="1739851" y="1503983"/>
                    </a:lnTo>
                    <a:lnTo>
                      <a:pt x="1748270" y="1494402"/>
                    </a:lnTo>
                    <a:lnTo>
                      <a:pt x="1757120" y="1485278"/>
                    </a:lnTo>
                    <a:lnTo>
                      <a:pt x="1766566" y="1476787"/>
                    </a:lnTo>
                    <a:lnTo>
                      <a:pt x="1776774" y="1469107"/>
                    </a:lnTo>
                    <a:lnTo>
                      <a:pt x="1780108" y="1466926"/>
                    </a:lnTo>
                    <a:lnTo>
                      <a:pt x="1792616" y="1465273"/>
                    </a:lnTo>
                    <a:lnTo>
                      <a:pt x="1805229" y="1464227"/>
                    </a:lnTo>
                    <a:lnTo>
                      <a:pt x="1817880" y="1463351"/>
                    </a:lnTo>
                    <a:lnTo>
                      <a:pt x="1830501" y="1462206"/>
                    </a:lnTo>
                    <a:lnTo>
                      <a:pt x="1843025" y="1460353"/>
                    </a:lnTo>
                    <a:lnTo>
                      <a:pt x="1845056" y="1459953"/>
                    </a:lnTo>
                    <a:lnTo>
                      <a:pt x="1836973" y="1450164"/>
                    </a:lnTo>
                    <a:lnTo>
                      <a:pt x="1828622" y="1440611"/>
                    </a:lnTo>
                    <a:lnTo>
                      <a:pt x="1820066" y="1431237"/>
                    </a:lnTo>
                    <a:lnTo>
                      <a:pt x="1811368" y="1421985"/>
                    </a:lnTo>
                    <a:lnTo>
                      <a:pt x="1802594" y="1412796"/>
                    </a:lnTo>
                    <a:lnTo>
                      <a:pt x="1793806" y="1403614"/>
                    </a:lnTo>
                    <a:lnTo>
                      <a:pt x="1785068" y="1394380"/>
                    </a:lnTo>
                    <a:lnTo>
                      <a:pt x="1776444" y="1385039"/>
                    </a:lnTo>
                    <a:lnTo>
                      <a:pt x="1769021" y="1376705"/>
                    </a:lnTo>
                    <a:lnTo>
                      <a:pt x="1780427" y="1370932"/>
                    </a:lnTo>
                    <a:lnTo>
                      <a:pt x="1792328" y="1366403"/>
                    </a:lnTo>
                    <a:lnTo>
                      <a:pt x="1804611" y="1362951"/>
                    </a:lnTo>
                    <a:lnTo>
                      <a:pt x="1817165" y="1360409"/>
                    </a:lnTo>
                    <a:lnTo>
                      <a:pt x="1827276" y="1358925"/>
                    </a:lnTo>
                    <a:lnTo>
                      <a:pt x="1829600" y="1351191"/>
                    </a:lnTo>
                    <a:lnTo>
                      <a:pt x="1832178" y="1343444"/>
                    </a:lnTo>
                    <a:lnTo>
                      <a:pt x="1834743" y="1335722"/>
                    </a:lnTo>
                    <a:lnTo>
                      <a:pt x="1846127" y="1330187"/>
                    </a:lnTo>
                    <a:lnTo>
                      <a:pt x="1857382" y="1324235"/>
                    </a:lnTo>
                    <a:lnTo>
                      <a:pt x="1860778" y="1322311"/>
                    </a:lnTo>
                    <a:lnTo>
                      <a:pt x="1864246" y="1310073"/>
                    </a:lnTo>
                    <a:lnTo>
                      <a:pt x="1867960" y="1297925"/>
                    </a:lnTo>
                    <a:lnTo>
                      <a:pt x="1871843" y="1285838"/>
                    </a:lnTo>
                    <a:lnTo>
                      <a:pt x="1875818" y="1273785"/>
                    </a:lnTo>
                    <a:lnTo>
                      <a:pt x="1879805" y="1261734"/>
                    </a:lnTo>
                    <a:lnTo>
                      <a:pt x="1883728" y="1249658"/>
                    </a:lnTo>
                    <a:lnTo>
                      <a:pt x="1887508" y="1237528"/>
                    </a:lnTo>
                    <a:lnTo>
                      <a:pt x="1888363" y="1234681"/>
                    </a:lnTo>
                    <a:lnTo>
                      <a:pt x="1888660" y="1221900"/>
                    </a:lnTo>
                    <a:lnTo>
                      <a:pt x="1889240" y="1209159"/>
                    </a:lnTo>
                    <a:lnTo>
                      <a:pt x="1890128" y="1196462"/>
                    </a:lnTo>
                    <a:lnTo>
                      <a:pt x="1891350" y="1183812"/>
                    </a:lnTo>
                    <a:lnTo>
                      <a:pt x="1892931" y="1171211"/>
                    </a:lnTo>
                    <a:lnTo>
                      <a:pt x="1894896" y="1158663"/>
                    </a:lnTo>
                    <a:lnTo>
                      <a:pt x="1897271" y="1146171"/>
                    </a:lnTo>
                    <a:lnTo>
                      <a:pt x="1900080" y="1133738"/>
                    </a:lnTo>
                    <a:lnTo>
                      <a:pt x="1903351" y="1121368"/>
                    </a:lnTo>
                    <a:lnTo>
                      <a:pt x="1905127" y="1115339"/>
                    </a:lnTo>
                    <a:lnTo>
                      <a:pt x="1896724" y="1105627"/>
                    </a:lnTo>
                    <a:lnTo>
                      <a:pt x="1890509" y="1094818"/>
                    </a:lnTo>
                    <a:lnTo>
                      <a:pt x="1886385" y="1083175"/>
                    </a:lnTo>
                    <a:lnTo>
                      <a:pt x="1884255" y="1070960"/>
                    </a:lnTo>
                    <a:lnTo>
                      <a:pt x="1884023" y="1058434"/>
                    </a:lnTo>
                    <a:lnTo>
                      <a:pt x="1885590" y="1045860"/>
                    </a:lnTo>
                    <a:lnTo>
                      <a:pt x="1887842" y="1036713"/>
                    </a:lnTo>
                    <a:lnTo>
                      <a:pt x="1895205" y="1026210"/>
                    </a:lnTo>
                    <a:lnTo>
                      <a:pt x="1902018" y="1015407"/>
                    </a:lnTo>
                    <a:lnTo>
                      <a:pt x="1908323" y="1004332"/>
                    </a:lnTo>
                    <a:lnTo>
                      <a:pt x="1914161" y="993013"/>
                    </a:lnTo>
                    <a:lnTo>
                      <a:pt x="1919573" y="981479"/>
                    </a:lnTo>
                    <a:lnTo>
                      <a:pt x="1924602" y="969758"/>
                    </a:lnTo>
                    <a:lnTo>
                      <a:pt x="1929287" y="957879"/>
                    </a:lnTo>
                    <a:lnTo>
                      <a:pt x="1933672" y="945868"/>
                    </a:lnTo>
                    <a:lnTo>
                      <a:pt x="1937797" y="933756"/>
                    </a:lnTo>
                    <a:lnTo>
                      <a:pt x="1941703" y="921569"/>
                    </a:lnTo>
                    <a:lnTo>
                      <a:pt x="1945432" y="909336"/>
                    </a:lnTo>
                    <a:lnTo>
                      <a:pt x="1949026" y="897086"/>
                    </a:lnTo>
                    <a:lnTo>
                      <a:pt x="1951266" y="889279"/>
                    </a:lnTo>
                    <a:lnTo>
                      <a:pt x="1939868" y="882661"/>
                    </a:lnTo>
                    <a:lnTo>
                      <a:pt x="1929783" y="874613"/>
                    </a:lnTo>
                    <a:lnTo>
                      <a:pt x="1921220" y="865102"/>
                    </a:lnTo>
                    <a:lnTo>
                      <a:pt x="1914390" y="854095"/>
                    </a:lnTo>
                    <a:lnTo>
                      <a:pt x="1911299" y="847001"/>
                    </a:lnTo>
                    <a:lnTo>
                      <a:pt x="1917350" y="835683"/>
                    </a:lnTo>
                    <a:lnTo>
                      <a:pt x="1921790" y="823914"/>
                    </a:lnTo>
                    <a:lnTo>
                      <a:pt x="1924733" y="811801"/>
                    </a:lnTo>
                    <a:lnTo>
                      <a:pt x="1926288" y="799447"/>
                    </a:lnTo>
                    <a:lnTo>
                      <a:pt x="1926569" y="786958"/>
                    </a:lnTo>
                    <a:lnTo>
                      <a:pt x="1925688" y="774439"/>
                    </a:lnTo>
                    <a:lnTo>
                      <a:pt x="1923757" y="761995"/>
                    </a:lnTo>
                    <a:lnTo>
                      <a:pt x="1920887" y="749732"/>
                    </a:lnTo>
                    <a:lnTo>
                      <a:pt x="1919033" y="743369"/>
                    </a:lnTo>
                    <a:lnTo>
                      <a:pt x="1906644" y="740014"/>
                    </a:lnTo>
                    <a:lnTo>
                      <a:pt x="1894488" y="736413"/>
                    </a:lnTo>
                    <a:lnTo>
                      <a:pt x="1882952" y="732282"/>
                    </a:lnTo>
                    <a:lnTo>
                      <a:pt x="1881176" y="720308"/>
                    </a:lnTo>
                    <a:lnTo>
                      <a:pt x="1883227" y="709020"/>
                    </a:lnTo>
                    <a:lnTo>
                      <a:pt x="1887760" y="698145"/>
                    </a:lnTo>
                    <a:lnTo>
                      <a:pt x="1893429" y="687413"/>
                    </a:lnTo>
                    <a:lnTo>
                      <a:pt x="1898892" y="676554"/>
                    </a:lnTo>
                    <a:lnTo>
                      <a:pt x="1902804" y="665297"/>
                    </a:lnTo>
                    <a:lnTo>
                      <a:pt x="1903564" y="661162"/>
                    </a:lnTo>
                    <a:lnTo>
                      <a:pt x="1903964" y="648460"/>
                    </a:lnTo>
                    <a:lnTo>
                      <a:pt x="1902826" y="636005"/>
                    </a:lnTo>
                    <a:lnTo>
                      <a:pt x="1900388" y="623774"/>
                    </a:lnTo>
                    <a:lnTo>
                      <a:pt x="1896887" y="611745"/>
                    </a:lnTo>
                    <a:lnTo>
                      <a:pt x="1892562" y="599893"/>
                    </a:lnTo>
                    <a:lnTo>
                      <a:pt x="1887650" y="588197"/>
                    </a:lnTo>
                    <a:lnTo>
                      <a:pt x="1882387" y="576633"/>
                    </a:lnTo>
                    <a:lnTo>
                      <a:pt x="1877013" y="565180"/>
                    </a:lnTo>
                    <a:lnTo>
                      <a:pt x="1871764" y="553812"/>
                    </a:lnTo>
                    <a:lnTo>
                      <a:pt x="1870329" y="550595"/>
                    </a:lnTo>
                    <a:lnTo>
                      <a:pt x="1872952" y="538139"/>
                    </a:lnTo>
                    <a:lnTo>
                      <a:pt x="1874956" y="525599"/>
                    </a:lnTo>
                    <a:lnTo>
                      <a:pt x="1876458" y="512992"/>
                    </a:lnTo>
                    <a:lnTo>
                      <a:pt x="1877576" y="500334"/>
                    </a:lnTo>
                    <a:lnTo>
                      <a:pt x="1878425" y="487641"/>
                    </a:lnTo>
                    <a:lnTo>
                      <a:pt x="1879125" y="474928"/>
                    </a:lnTo>
                    <a:lnTo>
                      <a:pt x="1879791" y="462211"/>
                    </a:lnTo>
                    <a:lnTo>
                      <a:pt x="1880374" y="452107"/>
                    </a:lnTo>
                    <a:lnTo>
                      <a:pt x="1871407" y="442951"/>
                    </a:lnTo>
                    <a:lnTo>
                      <a:pt x="1862658" y="433739"/>
                    </a:lnTo>
                    <a:lnTo>
                      <a:pt x="1857171" y="427901"/>
                    </a:lnTo>
                    <a:lnTo>
                      <a:pt x="1844507" y="429138"/>
                    </a:lnTo>
                    <a:lnTo>
                      <a:pt x="1831839" y="430251"/>
                    </a:lnTo>
                    <a:lnTo>
                      <a:pt x="1819168" y="431252"/>
                    </a:lnTo>
                    <a:lnTo>
                      <a:pt x="1806494" y="432156"/>
                    </a:lnTo>
                    <a:lnTo>
                      <a:pt x="1793817" y="432974"/>
                    </a:lnTo>
                    <a:lnTo>
                      <a:pt x="1781139" y="433721"/>
                    </a:lnTo>
                    <a:lnTo>
                      <a:pt x="1768458" y="434409"/>
                    </a:lnTo>
                    <a:lnTo>
                      <a:pt x="1755777" y="435052"/>
                    </a:lnTo>
                    <a:lnTo>
                      <a:pt x="1743095" y="435662"/>
                    </a:lnTo>
                    <a:lnTo>
                      <a:pt x="1730413" y="436254"/>
                    </a:lnTo>
                    <a:lnTo>
                      <a:pt x="1717731" y="436840"/>
                    </a:lnTo>
                    <a:lnTo>
                      <a:pt x="1705050" y="437434"/>
                    </a:lnTo>
                    <a:lnTo>
                      <a:pt x="1692370" y="438048"/>
                    </a:lnTo>
                    <a:lnTo>
                      <a:pt x="1679691" y="438696"/>
                    </a:lnTo>
                    <a:lnTo>
                      <a:pt x="1667015" y="439391"/>
                    </a:lnTo>
                    <a:lnTo>
                      <a:pt x="1654341" y="440147"/>
                    </a:lnTo>
                    <a:lnTo>
                      <a:pt x="1641670" y="440976"/>
                    </a:lnTo>
                    <a:lnTo>
                      <a:pt x="1629002" y="441892"/>
                    </a:lnTo>
                    <a:lnTo>
                      <a:pt x="1617192" y="442836"/>
                    </a:lnTo>
                    <a:lnTo>
                      <a:pt x="1604578" y="443228"/>
                    </a:lnTo>
                    <a:lnTo>
                      <a:pt x="1591831" y="443137"/>
                    </a:lnTo>
                    <a:lnTo>
                      <a:pt x="1579734" y="440664"/>
                    </a:lnTo>
                    <a:lnTo>
                      <a:pt x="1570037" y="434822"/>
                    </a:lnTo>
                    <a:lnTo>
                      <a:pt x="1563682" y="423735"/>
                    </a:lnTo>
                    <a:lnTo>
                      <a:pt x="1558006" y="412157"/>
                    </a:lnTo>
                    <a:lnTo>
                      <a:pt x="1552337" y="400579"/>
                    </a:lnTo>
                    <a:lnTo>
                      <a:pt x="1546006" y="389494"/>
                    </a:lnTo>
                    <a:lnTo>
                      <a:pt x="1538342" y="379394"/>
                    </a:lnTo>
                    <a:lnTo>
                      <a:pt x="1528674" y="370772"/>
                    </a:lnTo>
                    <a:lnTo>
                      <a:pt x="1526984" y="369620"/>
                    </a:lnTo>
                    <a:lnTo>
                      <a:pt x="1516653" y="361623"/>
                    </a:lnTo>
                    <a:lnTo>
                      <a:pt x="1507786" y="352499"/>
                    </a:lnTo>
                    <a:lnTo>
                      <a:pt x="1500099" y="342461"/>
                    </a:lnTo>
                    <a:lnTo>
                      <a:pt x="1493306" y="331727"/>
                    </a:lnTo>
                    <a:lnTo>
                      <a:pt x="1487122" y="320511"/>
                    </a:lnTo>
                    <a:lnTo>
                      <a:pt x="1481262" y="309027"/>
                    </a:lnTo>
                    <a:lnTo>
                      <a:pt x="1475441" y="297493"/>
                    </a:lnTo>
                    <a:lnTo>
                      <a:pt x="1469372" y="286122"/>
                    </a:lnTo>
                    <a:lnTo>
                      <a:pt x="1462772" y="275130"/>
                    </a:lnTo>
                    <a:lnTo>
                      <a:pt x="1457134" y="267042"/>
                    </a:lnTo>
                    <a:lnTo>
                      <a:pt x="1444921" y="267882"/>
                    </a:lnTo>
                    <a:lnTo>
                      <a:pt x="1433156" y="266692"/>
                    </a:lnTo>
                    <a:lnTo>
                      <a:pt x="1421745" y="263903"/>
                    </a:lnTo>
                    <a:lnTo>
                      <a:pt x="1410595" y="259946"/>
                    </a:lnTo>
                    <a:lnTo>
                      <a:pt x="1399613" y="255249"/>
                    </a:lnTo>
                    <a:lnTo>
                      <a:pt x="1388707" y="250243"/>
                    </a:lnTo>
                    <a:lnTo>
                      <a:pt x="1377781" y="245358"/>
                    </a:lnTo>
                    <a:lnTo>
                      <a:pt x="1366745" y="241024"/>
                    </a:lnTo>
                    <a:lnTo>
                      <a:pt x="1355503" y="237670"/>
                    </a:lnTo>
                    <a:lnTo>
                      <a:pt x="1343964" y="235727"/>
                    </a:lnTo>
                    <a:lnTo>
                      <a:pt x="1332033" y="235625"/>
                    </a:lnTo>
                    <a:lnTo>
                      <a:pt x="1324648" y="236626"/>
                    </a:lnTo>
                    <a:lnTo>
                      <a:pt x="1312794" y="237108"/>
                    </a:lnTo>
                    <a:lnTo>
                      <a:pt x="1304140" y="230954"/>
                    </a:lnTo>
                    <a:lnTo>
                      <a:pt x="1297186" y="221512"/>
                    </a:lnTo>
                    <a:lnTo>
                      <a:pt x="1290878" y="212648"/>
                    </a:lnTo>
                    <a:lnTo>
                      <a:pt x="1278490" y="213633"/>
                    </a:lnTo>
                    <a:lnTo>
                      <a:pt x="1266081" y="214412"/>
                    </a:lnTo>
                    <a:lnTo>
                      <a:pt x="1254151" y="212393"/>
                    </a:lnTo>
                    <a:lnTo>
                      <a:pt x="1249375" y="210070"/>
                    </a:lnTo>
                    <a:lnTo>
                      <a:pt x="1243599" y="198811"/>
                    </a:lnTo>
                    <a:lnTo>
                      <a:pt x="1240781" y="186238"/>
                    </a:lnTo>
                    <a:lnTo>
                      <a:pt x="1238808" y="178358"/>
                    </a:lnTo>
                    <a:lnTo>
                      <a:pt x="1228855" y="170332"/>
                    </a:lnTo>
                    <a:lnTo>
                      <a:pt x="1218831" y="162404"/>
                    </a:lnTo>
                    <a:lnTo>
                      <a:pt x="1209327" y="154013"/>
                    </a:lnTo>
                    <a:lnTo>
                      <a:pt x="1202982" y="147180"/>
                    </a:lnTo>
                    <a:lnTo>
                      <a:pt x="1198715" y="135255"/>
                    </a:lnTo>
                    <a:lnTo>
                      <a:pt x="1195862" y="122962"/>
                    </a:lnTo>
                    <a:lnTo>
                      <a:pt x="1193959" y="110422"/>
                    </a:lnTo>
                    <a:lnTo>
                      <a:pt x="1192544" y="97754"/>
                    </a:lnTo>
                    <a:lnTo>
                      <a:pt x="1191152" y="85079"/>
                    </a:lnTo>
                    <a:lnTo>
                      <a:pt x="1189570" y="73964"/>
                    </a:lnTo>
                    <a:lnTo>
                      <a:pt x="1177397" y="75119"/>
                    </a:lnTo>
                    <a:lnTo>
                      <a:pt x="1165131" y="75695"/>
                    </a:lnTo>
                    <a:lnTo>
                      <a:pt x="1153627" y="72127"/>
                    </a:lnTo>
                    <a:lnTo>
                      <a:pt x="1152194" y="71145"/>
                    </a:lnTo>
                    <a:lnTo>
                      <a:pt x="1141357" y="64521"/>
                    </a:lnTo>
                    <a:lnTo>
                      <a:pt x="1130655" y="57671"/>
                    </a:lnTo>
                    <a:lnTo>
                      <a:pt x="1120063" y="50642"/>
                    </a:lnTo>
                    <a:lnTo>
                      <a:pt x="1109555" y="43481"/>
                    </a:lnTo>
                    <a:lnTo>
                      <a:pt x="1099107" y="36235"/>
                    </a:lnTo>
                    <a:lnTo>
                      <a:pt x="1088694" y="28950"/>
                    </a:lnTo>
                    <a:lnTo>
                      <a:pt x="1078291" y="21674"/>
                    </a:lnTo>
                    <a:lnTo>
                      <a:pt x="1067871" y="14454"/>
                    </a:lnTo>
                    <a:lnTo>
                      <a:pt x="1065593" y="12890"/>
                    </a:lnTo>
                    <a:lnTo>
                      <a:pt x="1052846" y="12166"/>
                    </a:lnTo>
                    <a:lnTo>
                      <a:pt x="1040174" y="11025"/>
                    </a:lnTo>
                    <a:lnTo>
                      <a:pt x="1027581" y="9431"/>
                    </a:lnTo>
                    <a:lnTo>
                      <a:pt x="1015071" y="7347"/>
                    </a:lnTo>
                    <a:lnTo>
                      <a:pt x="1009142" y="6172"/>
                    </a:lnTo>
                    <a:lnTo>
                      <a:pt x="998191" y="12669"/>
                    </a:lnTo>
                    <a:lnTo>
                      <a:pt x="987225" y="19080"/>
                    </a:lnTo>
                    <a:lnTo>
                      <a:pt x="976119" y="25204"/>
                    </a:lnTo>
                    <a:lnTo>
                      <a:pt x="969454" y="28600"/>
                    </a:lnTo>
                    <a:lnTo>
                      <a:pt x="957285" y="24713"/>
                    </a:lnTo>
                    <a:lnTo>
                      <a:pt x="946049" y="18713"/>
                    </a:lnTo>
                    <a:lnTo>
                      <a:pt x="935368" y="11551"/>
                    </a:lnTo>
                    <a:lnTo>
                      <a:pt x="924863" y="4177"/>
                    </a:lnTo>
                    <a:lnTo>
                      <a:pt x="918413" y="0"/>
                    </a:lnTo>
                    <a:lnTo>
                      <a:pt x="910864" y="10435"/>
                    </a:lnTo>
                    <a:lnTo>
                      <a:pt x="903251" y="20948"/>
                    </a:lnTo>
                    <a:lnTo>
                      <a:pt x="894100" y="29703"/>
                    </a:lnTo>
                    <a:lnTo>
                      <a:pt x="888758" y="32727"/>
                    </a:lnTo>
                    <a:lnTo>
                      <a:pt x="876255" y="33178"/>
                    </a:lnTo>
                    <a:lnTo>
                      <a:pt x="863832" y="31574"/>
                    </a:lnTo>
                    <a:lnTo>
                      <a:pt x="851504" y="28805"/>
                    </a:lnTo>
                    <a:lnTo>
                      <a:pt x="839282" y="25763"/>
                    </a:lnTo>
                    <a:lnTo>
                      <a:pt x="829475" y="23710"/>
                    </a:lnTo>
                    <a:lnTo>
                      <a:pt x="836162" y="34488"/>
                    </a:lnTo>
                    <a:lnTo>
                      <a:pt x="842941" y="45277"/>
                    </a:lnTo>
                    <a:lnTo>
                      <a:pt x="849400" y="56252"/>
                    </a:lnTo>
                    <a:lnTo>
                      <a:pt x="855127" y="67586"/>
                    </a:lnTo>
                    <a:lnTo>
                      <a:pt x="856551" y="70866"/>
                    </a:lnTo>
                    <a:lnTo>
                      <a:pt x="857279" y="83415"/>
                    </a:lnTo>
                    <a:lnTo>
                      <a:pt x="856933" y="95943"/>
                    </a:lnTo>
                    <a:lnTo>
                      <a:pt x="855934" y="108466"/>
                    </a:lnTo>
                    <a:lnTo>
                      <a:pt x="854706" y="121001"/>
                    </a:lnTo>
                    <a:lnTo>
                      <a:pt x="853669" y="133564"/>
                    </a:lnTo>
                    <a:lnTo>
                      <a:pt x="853245" y="146172"/>
                    </a:lnTo>
                    <a:lnTo>
                      <a:pt x="853452" y="153619"/>
                    </a:lnTo>
                    <a:lnTo>
                      <a:pt x="855695" y="165359"/>
                    </a:lnTo>
                    <a:lnTo>
                      <a:pt x="860512" y="176370"/>
                    </a:lnTo>
                    <a:lnTo>
                      <a:pt x="866663" y="186969"/>
                    </a:lnTo>
                    <a:lnTo>
                      <a:pt x="872907" y="197471"/>
                    </a:lnTo>
                    <a:lnTo>
                      <a:pt x="878005" y="208194"/>
                    </a:lnTo>
                    <a:lnTo>
                      <a:pt x="880715" y="219453"/>
                    </a:lnTo>
                    <a:lnTo>
                      <a:pt x="879799" y="231564"/>
                    </a:lnTo>
                    <a:lnTo>
                      <a:pt x="879487" y="232740"/>
                    </a:lnTo>
                    <a:lnTo>
                      <a:pt x="872293" y="243908"/>
                    </a:lnTo>
                    <a:lnTo>
                      <a:pt x="862544" y="251748"/>
                    </a:lnTo>
                    <a:lnTo>
                      <a:pt x="850968" y="257122"/>
                    </a:lnTo>
                    <a:lnTo>
                      <a:pt x="838292" y="260889"/>
                    </a:lnTo>
                    <a:lnTo>
                      <a:pt x="825245" y="263910"/>
                    </a:lnTo>
                    <a:lnTo>
                      <a:pt x="812553" y="267044"/>
                    </a:lnTo>
                    <a:lnTo>
                      <a:pt x="806030" y="269113"/>
                    </a:lnTo>
                    <a:lnTo>
                      <a:pt x="806178" y="282030"/>
                    </a:lnTo>
                    <a:lnTo>
                      <a:pt x="808007" y="294523"/>
                    </a:lnTo>
                    <a:lnTo>
                      <a:pt x="811200" y="306665"/>
                    </a:lnTo>
                    <a:lnTo>
                      <a:pt x="815439" y="318529"/>
                    </a:lnTo>
                    <a:lnTo>
                      <a:pt x="820406" y="330188"/>
                    </a:lnTo>
                    <a:lnTo>
                      <a:pt x="825782" y="341714"/>
                    </a:lnTo>
                    <a:lnTo>
                      <a:pt x="830249" y="351066"/>
                    </a:lnTo>
                    <a:lnTo>
                      <a:pt x="830861" y="364546"/>
                    </a:lnTo>
                    <a:lnTo>
                      <a:pt x="827435" y="375515"/>
                    </a:lnTo>
                    <a:lnTo>
                      <a:pt x="820750" y="384415"/>
                    </a:lnTo>
                    <a:lnTo>
                      <a:pt x="811585" y="391687"/>
                    </a:lnTo>
                    <a:lnTo>
                      <a:pt x="800717" y="397774"/>
                    </a:lnTo>
                    <a:lnTo>
                      <a:pt x="788925" y="403118"/>
                    </a:lnTo>
                    <a:lnTo>
                      <a:pt x="776988" y="408161"/>
                    </a:lnTo>
                    <a:lnTo>
                      <a:pt x="765683" y="413345"/>
                    </a:lnTo>
                    <a:lnTo>
                      <a:pt x="757301" y="418096"/>
                    </a:lnTo>
                    <a:lnTo>
                      <a:pt x="757458" y="430761"/>
                    </a:lnTo>
                    <a:lnTo>
                      <a:pt x="757789" y="443463"/>
                    </a:lnTo>
                    <a:lnTo>
                      <a:pt x="758077" y="456173"/>
                    </a:lnTo>
                    <a:lnTo>
                      <a:pt x="758107" y="468864"/>
                    </a:lnTo>
                    <a:lnTo>
                      <a:pt x="757666" y="481506"/>
                    </a:lnTo>
                    <a:lnTo>
                      <a:pt x="756537" y="494072"/>
                    </a:lnTo>
                    <a:lnTo>
                      <a:pt x="754722" y="505460"/>
                    </a:lnTo>
                    <a:lnTo>
                      <a:pt x="748798" y="516475"/>
                    </a:lnTo>
                    <a:lnTo>
                      <a:pt x="741091" y="526711"/>
                    </a:lnTo>
                    <a:lnTo>
                      <a:pt x="731840" y="535609"/>
                    </a:lnTo>
                    <a:lnTo>
                      <a:pt x="721279" y="542607"/>
                    </a:lnTo>
                    <a:lnTo>
                      <a:pt x="709646" y="547145"/>
                    </a:lnTo>
                    <a:lnTo>
                      <a:pt x="697178" y="548663"/>
                    </a:lnTo>
                    <a:lnTo>
                      <a:pt x="690029" y="548005"/>
                    </a:lnTo>
                    <a:lnTo>
                      <a:pt x="677148" y="545987"/>
                    </a:lnTo>
                    <a:lnTo>
                      <a:pt x="664603" y="542963"/>
                    </a:lnTo>
                    <a:lnTo>
                      <a:pt x="652387" y="539018"/>
                    </a:lnTo>
                    <a:lnTo>
                      <a:pt x="640489" y="534237"/>
                    </a:lnTo>
                    <a:lnTo>
                      <a:pt x="628900" y="528705"/>
                    </a:lnTo>
                    <a:lnTo>
                      <a:pt x="617612" y="522507"/>
                    </a:lnTo>
                    <a:lnTo>
                      <a:pt x="606615" y="515726"/>
                    </a:lnTo>
                    <a:lnTo>
                      <a:pt x="595901" y="508449"/>
                    </a:lnTo>
                    <a:lnTo>
                      <a:pt x="585460" y="500759"/>
                    </a:lnTo>
                    <a:lnTo>
                      <a:pt x="575283" y="492743"/>
                    </a:lnTo>
                    <a:lnTo>
                      <a:pt x="565362" y="484483"/>
                    </a:lnTo>
                    <a:lnTo>
                      <a:pt x="555993" y="476338"/>
                    </a:lnTo>
                    <a:lnTo>
                      <a:pt x="545481" y="468433"/>
                    </a:lnTo>
                    <a:lnTo>
                      <a:pt x="534610" y="461436"/>
                    </a:lnTo>
                    <a:lnTo>
                      <a:pt x="523409" y="455294"/>
                    </a:lnTo>
                    <a:lnTo>
                      <a:pt x="511905" y="449952"/>
                    </a:lnTo>
                    <a:lnTo>
                      <a:pt x="500127" y="445358"/>
                    </a:lnTo>
                    <a:lnTo>
                      <a:pt x="488104" y="441456"/>
                    </a:lnTo>
                    <a:lnTo>
                      <a:pt x="475865" y="438195"/>
                    </a:lnTo>
                    <a:lnTo>
                      <a:pt x="463437" y="435518"/>
                    </a:lnTo>
                    <a:lnTo>
                      <a:pt x="450849" y="433374"/>
                    </a:lnTo>
                    <a:lnTo>
                      <a:pt x="438130" y="431708"/>
                    </a:lnTo>
                    <a:lnTo>
                      <a:pt x="425309" y="430465"/>
                    </a:lnTo>
                    <a:lnTo>
                      <a:pt x="412413" y="429593"/>
                    </a:lnTo>
                    <a:lnTo>
                      <a:pt x="399472" y="429038"/>
                    </a:lnTo>
                    <a:lnTo>
                      <a:pt x="386513" y="428746"/>
                    </a:lnTo>
                    <a:lnTo>
                      <a:pt x="360658" y="428734"/>
                    </a:lnTo>
                    <a:lnTo>
                      <a:pt x="347819" y="428906"/>
                    </a:lnTo>
                    <a:lnTo>
                      <a:pt x="335077" y="429127"/>
                    </a:lnTo>
                    <a:lnTo>
                      <a:pt x="322460" y="429341"/>
                    </a:lnTo>
                    <a:lnTo>
                      <a:pt x="316534" y="429425"/>
                    </a:lnTo>
                    <a:lnTo>
                      <a:pt x="303454" y="429890"/>
                    </a:lnTo>
                    <a:lnTo>
                      <a:pt x="290743" y="432472"/>
                    </a:lnTo>
                    <a:lnTo>
                      <a:pt x="278649" y="437041"/>
                    </a:lnTo>
                    <a:lnTo>
                      <a:pt x="267415" y="443465"/>
                    </a:lnTo>
                    <a:lnTo>
                      <a:pt x="257287" y="451614"/>
                    </a:lnTo>
                    <a:lnTo>
                      <a:pt x="248511" y="461356"/>
                    </a:lnTo>
                    <a:lnTo>
                      <a:pt x="247713" y="462419"/>
                    </a:lnTo>
                    <a:lnTo>
                      <a:pt x="254890" y="47200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FFFFCC"/>
                  </a:solidFill>
                </a:endParaRPr>
              </a:p>
            </p:txBody>
          </p:sp>
          <p:sp>
            <p:nvSpPr>
              <p:cNvPr id="37" name="object 61"/>
              <p:cNvSpPr/>
              <p:nvPr/>
            </p:nvSpPr>
            <p:spPr>
              <a:xfrm>
                <a:off x="6277273" y="1278348"/>
                <a:ext cx="982065" cy="782307"/>
              </a:xfrm>
              <a:custGeom>
                <a:avLst/>
                <a:gdLst/>
                <a:ahLst/>
                <a:cxnLst/>
                <a:rect l="l" t="t" r="r" b="b"/>
                <a:pathLst>
                  <a:path w="982065" h="782307">
                    <a:moveTo>
                      <a:pt x="853071" y="679843"/>
                    </a:moveTo>
                    <a:lnTo>
                      <a:pt x="853823" y="667262"/>
                    </a:lnTo>
                    <a:lnTo>
                      <a:pt x="855522" y="654710"/>
                    </a:lnTo>
                    <a:lnTo>
                      <a:pt x="864143" y="650457"/>
                    </a:lnTo>
                    <a:lnTo>
                      <a:pt x="875503" y="644752"/>
                    </a:lnTo>
                    <a:lnTo>
                      <a:pt x="886797" y="638952"/>
                    </a:lnTo>
                    <a:lnTo>
                      <a:pt x="898023" y="633042"/>
                    </a:lnTo>
                    <a:lnTo>
                      <a:pt x="909184" y="627007"/>
                    </a:lnTo>
                    <a:lnTo>
                      <a:pt x="920277" y="620832"/>
                    </a:lnTo>
                    <a:lnTo>
                      <a:pt x="931303" y="614502"/>
                    </a:lnTo>
                    <a:lnTo>
                      <a:pt x="930177" y="610958"/>
                    </a:lnTo>
                    <a:lnTo>
                      <a:pt x="925898" y="599582"/>
                    </a:lnTo>
                    <a:lnTo>
                      <a:pt x="921004" y="588241"/>
                    </a:lnTo>
                    <a:lnTo>
                      <a:pt x="915982" y="576874"/>
                    </a:lnTo>
                    <a:lnTo>
                      <a:pt x="911320" y="565421"/>
                    </a:lnTo>
                    <a:lnTo>
                      <a:pt x="907506" y="553825"/>
                    </a:lnTo>
                    <a:lnTo>
                      <a:pt x="905027" y="542025"/>
                    </a:lnTo>
                    <a:lnTo>
                      <a:pt x="904373" y="529961"/>
                    </a:lnTo>
                    <a:lnTo>
                      <a:pt x="906030" y="517575"/>
                    </a:lnTo>
                    <a:lnTo>
                      <a:pt x="910001" y="510627"/>
                    </a:lnTo>
                    <a:lnTo>
                      <a:pt x="918069" y="502645"/>
                    </a:lnTo>
                    <a:lnTo>
                      <a:pt x="927978" y="497030"/>
                    </a:lnTo>
                    <a:lnTo>
                      <a:pt x="939067" y="492870"/>
                    </a:lnTo>
                    <a:lnTo>
                      <a:pt x="950679" y="489250"/>
                    </a:lnTo>
                    <a:lnTo>
                      <a:pt x="962155" y="485256"/>
                    </a:lnTo>
                    <a:lnTo>
                      <a:pt x="972837" y="479974"/>
                    </a:lnTo>
                    <a:lnTo>
                      <a:pt x="982065" y="472490"/>
                    </a:lnTo>
                    <a:lnTo>
                      <a:pt x="981583" y="471554"/>
                    </a:lnTo>
                    <a:lnTo>
                      <a:pt x="975585" y="460398"/>
                    </a:lnTo>
                    <a:lnTo>
                      <a:pt x="969416" y="449320"/>
                    </a:lnTo>
                    <a:lnTo>
                      <a:pt x="963357" y="438163"/>
                    </a:lnTo>
                    <a:lnTo>
                      <a:pt x="957692" y="426774"/>
                    </a:lnTo>
                    <a:lnTo>
                      <a:pt x="952703" y="414997"/>
                    </a:lnTo>
                    <a:lnTo>
                      <a:pt x="950748" y="405098"/>
                    </a:lnTo>
                    <a:lnTo>
                      <a:pt x="949823" y="392863"/>
                    </a:lnTo>
                    <a:lnTo>
                      <a:pt x="950077" y="380540"/>
                    </a:lnTo>
                    <a:lnTo>
                      <a:pt x="951042" y="368164"/>
                    </a:lnTo>
                    <a:lnTo>
                      <a:pt x="952254" y="355772"/>
                    </a:lnTo>
                    <a:lnTo>
                      <a:pt x="953245" y="343399"/>
                    </a:lnTo>
                    <a:lnTo>
                      <a:pt x="953550" y="331083"/>
                    </a:lnTo>
                    <a:lnTo>
                      <a:pt x="952703" y="318858"/>
                    </a:lnTo>
                    <a:lnTo>
                      <a:pt x="948286" y="309870"/>
                    </a:lnTo>
                    <a:lnTo>
                      <a:pt x="942115" y="298728"/>
                    </a:lnTo>
                    <a:lnTo>
                      <a:pt x="935565" y="287834"/>
                    </a:lnTo>
                    <a:lnTo>
                      <a:pt x="928875" y="277058"/>
                    </a:lnTo>
                    <a:lnTo>
                      <a:pt x="922286" y="266268"/>
                    </a:lnTo>
                    <a:lnTo>
                      <a:pt x="919634" y="265545"/>
                    </a:lnTo>
                    <a:lnTo>
                      <a:pt x="906889" y="260148"/>
                    </a:lnTo>
                    <a:lnTo>
                      <a:pt x="896408" y="252339"/>
                    </a:lnTo>
                    <a:lnTo>
                      <a:pt x="888154" y="242406"/>
                    </a:lnTo>
                    <a:lnTo>
                      <a:pt x="882094" y="230633"/>
                    </a:lnTo>
                    <a:lnTo>
                      <a:pt x="878192" y="217309"/>
                    </a:lnTo>
                    <a:lnTo>
                      <a:pt x="876734" y="217176"/>
                    </a:lnTo>
                    <a:lnTo>
                      <a:pt x="863865" y="215622"/>
                    </a:lnTo>
                    <a:lnTo>
                      <a:pt x="851172" y="213387"/>
                    </a:lnTo>
                    <a:lnTo>
                      <a:pt x="838687" y="210452"/>
                    </a:lnTo>
                    <a:lnTo>
                      <a:pt x="826442" y="206795"/>
                    </a:lnTo>
                    <a:lnTo>
                      <a:pt x="814468" y="202399"/>
                    </a:lnTo>
                    <a:lnTo>
                      <a:pt x="802800" y="197242"/>
                    </a:lnTo>
                    <a:lnTo>
                      <a:pt x="791467" y="191305"/>
                    </a:lnTo>
                    <a:lnTo>
                      <a:pt x="780503" y="184569"/>
                    </a:lnTo>
                    <a:lnTo>
                      <a:pt x="768754" y="184669"/>
                    </a:lnTo>
                    <a:lnTo>
                      <a:pt x="756235" y="183057"/>
                    </a:lnTo>
                    <a:lnTo>
                      <a:pt x="744047" y="180022"/>
                    </a:lnTo>
                    <a:lnTo>
                      <a:pt x="732126" y="175953"/>
                    </a:lnTo>
                    <a:lnTo>
                      <a:pt x="720414" y="171239"/>
                    </a:lnTo>
                    <a:lnTo>
                      <a:pt x="708850" y="166268"/>
                    </a:lnTo>
                    <a:lnTo>
                      <a:pt x="697912" y="162327"/>
                    </a:lnTo>
                    <a:lnTo>
                      <a:pt x="686672" y="159883"/>
                    </a:lnTo>
                    <a:lnTo>
                      <a:pt x="675161" y="158495"/>
                    </a:lnTo>
                    <a:lnTo>
                      <a:pt x="663495" y="157760"/>
                    </a:lnTo>
                    <a:lnTo>
                      <a:pt x="651794" y="157277"/>
                    </a:lnTo>
                    <a:lnTo>
                      <a:pt x="640175" y="156643"/>
                    </a:lnTo>
                    <a:lnTo>
                      <a:pt x="628756" y="155455"/>
                    </a:lnTo>
                    <a:lnTo>
                      <a:pt x="617654" y="153313"/>
                    </a:lnTo>
                    <a:lnTo>
                      <a:pt x="606989" y="149814"/>
                    </a:lnTo>
                    <a:lnTo>
                      <a:pt x="596878" y="144555"/>
                    </a:lnTo>
                    <a:lnTo>
                      <a:pt x="587438" y="137134"/>
                    </a:lnTo>
                    <a:lnTo>
                      <a:pt x="580124" y="130298"/>
                    </a:lnTo>
                    <a:lnTo>
                      <a:pt x="575098" y="119364"/>
                    </a:lnTo>
                    <a:lnTo>
                      <a:pt x="573630" y="107016"/>
                    </a:lnTo>
                    <a:lnTo>
                      <a:pt x="574081" y="94226"/>
                    </a:lnTo>
                    <a:lnTo>
                      <a:pt x="574814" y="81965"/>
                    </a:lnTo>
                    <a:lnTo>
                      <a:pt x="572879" y="79376"/>
                    </a:lnTo>
                    <a:lnTo>
                      <a:pt x="565290" y="69009"/>
                    </a:lnTo>
                    <a:lnTo>
                      <a:pt x="557984" y="58419"/>
                    </a:lnTo>
                    <a:lnTo>
                      <a:pt x="551163" y="47546"/>
                    </a:lnTo>
                    <a:lnTo>
                      <a:pt x="545031" y="36329"/>
                    </a:lnTo>
                    <a:lnTo>
                      <a:pt x="539791" y="24707"/>
                    </a:lnTo>
                    <a:lnTo>
                      <a:pt x="535648" y="12617"/>
                    </a:lnTo>
                    <a:lnTo>
                      <a:pt x="532803" y="0"/>
                    </a:lnTo>
                    <a:lnTo>
                      <a:pt x="530585" y="2134"/>
                    </a:lnTo>
                    <a:lnTo>
                      <a:pt x="521509" y="11136"/>
                    </a:lnTo>
                    <a:lnTo>
                      <a:pt x="512287" y="20098"/>
                    </a:lnTo>
                    <a:lnTo>
                      <a:pt x="502618" y="28496"/>
                    </a:lnTo>
                    <a:lnTo>
                      <a:pt x="492200" y="35806"/>
                    </a:lnTo>
                    <a:lnTo>
                      <a:pt x="480733" y="41503"/>
                    </a:lnTo>
                    <a:lnTo>
                      <a:pt x="470944" y="42967"/>
                    </a:lnTo>
                    <a:lnTo>
                      <a:pt x="458303" y="43979"/>
                    </a:lnTo>
                    <a:lnTo>
                      <a:pt x="445609" y="44078"/>
                    </a:lnTo>
                    <a:lnTo>
                      <a:pt x="432949" y="43319"/>
                    </a:lnTo>
                    <a:lnTo>
                      <a:pt x="420408" y="41757"/>
                    </a:lnTo>
                    <a:lnTo>
                      <a:pt x="407808" y="37123"/>
                    </a:lnTo>
                    <a:lnTo>
                      <a:pt x="396981" y="30428"/>
                    </a:lnTo>
                    <a:lnTo>
                      <a:pt x="386579" y="22900"/>
                    </a:lnTo>
                    <a:lnTo>
                      <a:pt x="375896" y="15911"/>
                    </a:lnTo>
                    <a:lnTo>
                      <a:pt x="364223" y="10833"/>
                    </a:lnTo>
                    <a:lnTo>
                      <a:pt x="359460" y="13156"/>
                    </a:lnTo>
                    <a:lnTo>
                      <a:pt x="349095" y="18272"/>
                    </a:lnTo>
                    <a:lnTo>
                      <a:pt x="338524" y="22846"/>
                    </a:lnTo>
                    <a:lnTo>
                      <a:pt x="327886" y="25929"/>
                    </a:lnTo>
                    <a:lnTo>
                      <a:pt x="317317" y="26573"/>
                    </a:lnTo>
                    <a:lnTo>
                      <a:pt x="306955" y="23830"/>
                    </a:lnTo>
                    <a:lnTo>
                      <a:pt x="296938" y="16751"/>
                    </a:lnTo>
                    <a:lnTo>
                      <a:pt x="296068" y="16690"/>
                    </a:lnTo>
                    <a:lnTo>
                      <a:pt x="283264" y="15914"/>
                    </a:lnTo>
                    <a:lnTo>
                      <a:pt x="270453" y="15662"/>
                    </a:lnTo>
                    <a:lnTo>
                      <a:pt x="257788" y="16382"/>
                    </a:lnTo>
                    <a:lnTo>
                      <a:pt x="245422" y="18523"/>
                    </a:lnTo>
                    <a:lnTo>
                      <a:pt x="233508" y="22535"/>
                    </a:lnTo>
                    <a:lnTo>
                      <a:pt x="222199" y="28867"/>
                    </a:lnTo>
                    <a:lnTo>
                      <a:pt x="222337" y="29258"/>
                    </a:lnTo>
                    <a:lnTo>
                      <a:pt x="226592" y="41154"/>
                    </a:lnTo>
                    <a:lnTo>
                      <a:pt x="230894" y="53074"/>
                    </a:lnTo>
                    <a:lnTo>
                      <a:pt x="235198" y="65043"/>
                    </a:lnTo>
                    <a:lnTo>
                      <a:pt x="239458" y="77088"/>
                    </a:lnTo>
                    <a:lnTo>
                      <a:pt x="231032" y="83414"/>
                    </a:lnTo>
                    <a:lnTo>
                      <a:pt x="220784" y="91003"/>
                    </a:lnTo>
                    <a:lnTo>
                      <a:pt x="210591" y="98463"/>
                    </a:lnTo>
                    <a:lnTo>
                      <a:pt x="215313" y="106147"/>
                    </a:lnTo>
                    <a:lnTo>
                      <a:pt x="222064" y="116921"/>
                    </a:lnTo>
                    <a:lnTo>
                      <a:pt x="227996" y="128076"/>
                    </a:lnTo>
                    <a:lnTo>
                      <a:pt x="231946" y="139876"/>
                    </a:lnTo>
                    <a:lnTo>
                      <a:pt x="232752" y="152590"/>
                    </a:lnTo>
                    <a:lnTo>
                      <a:pt x="233303" y="163149"/>
                    </a:lnTo>
                    <a:lnTo>
                      <a:pt x="230802" y="174808"/>
                    </a:lnTo>
                    <a:lnTo>
                      <a:pt x="225454" y="185103"/>
                    </a:lnTo>
                    <a:lnTo>
                      <a:pt x="218009" y="194409"/>
                    </a:lnTo>
                    <a:lnTo>
                      <a:pt x="209216" y="203099"/>
                    </a:lnTo>
                    <a:lnTo>
                      <a:pt x="199824" y="211550"/>
                    </a:lnTo>
                    <a:lnTo>
                      <a:pt x="190581" y="220135"/>
                    </a:lnTo>
                    <a:lnTo>
                      <a:pt x="182236" y="229228"/>
                    </a:lnTo>
                    <a:lnTo>
                      <a:pt x="175539" y="239204"/>
                    </a:lnTo>
                    <a:lnTo>
                      <a:pt x="170022" y="249276"/>
                    </a:lnTo>
                    <a:lnTo>
                      <a:pt x="164336" y="260699"/>
                    </a:lnTo>
                    <a:lnTo>
                      <a:pt x="159108" y="272333"/>
                    </a:lnTo>
                    <a:lnTo>
                      <a:pt x="154318" y="284160"/>
                    </a:lnTo>
                    <a:lnTo>
                      <a:pt x="149948" y="296157"/>
                    </a:lnTo>
                    <a:lnTo>
                      <a:pt x="145980" y="308307"/>
                    </a:lnTo>
                    <a:lnTo>
                      <a:pt x="142393" y="320588"/>
                    </a:lnTo>
                    <a:lnTo>
                      <a:pt x="139169" y="332981"/>
                    </a:lnTo>
                    <a:lnTo>
                      <a:pt x="136289" y="345466"/>
                    </a:lnTo>
                    <a:lnTo>
                      <a:pt x="133735" y="358022"/>
                    </a:lnTo>
                    <a:lnTo>
                      <a:pt x="131488" y="370631"/>
                    </a:lnTo>
                    <a:lnTo>
                      <a:pt x="129528" y="383270"/>
                    </a:lnTo>
                    <a:lnTo>
                      <a:pt x="127838" y="395922"/>
                    </a:lnTo>
                    <a:lnTo>
                      <a:pt x="124636" y="403304"/>
                    </a:lnTo>
                    <a:lnTo>
                      <a:pt x="118666" y="415087"/>
                    </a:lnTo>
                    <a:lnTo>
                      <a:pt x="111681" y="426531"/>
                    </a:lnTo>
                    <a:lnTo>
                      <a:pt x="103697" y="437337"/>
                    </a:lnTo>
                    <a:lnTo>
                      <a:pt x="94726" y="447204"/>
                    </a:lnTo>
                    <a:lnTo>
                      <a:pt x="84784" y="455833"/>
                    </a:lnTo>
                    <a:lnTo>
                      <a:pt x="73884" y="462924"/>
                    </a:lnTo>
                    <a:lnTo>
                      <a:pt x="62042" y="468177"/>
                    </a:lnTo>
                    <a:lnTo>
                      <a:pt x="49271" y="471292"/>
                    </a:lnTo>
                    <a:lnTo>
                      <a:pt x="35585" y="471970"/>
                    </a:lnTo>
                    <a:lnTo>
                      <a:pt x="29772" y="476588"/>
                    </a:lnTo>
                    <a:lnTo>
                      <a:pt x="20500" y="485504"/>
                    </a:lnTo>
                    <a:lnTo>
                      <a:pt x="12415" y="495407"/>
                    </a:lnTo>
                    <a:lnTo>
                      <a:pt x="5566" y="506214"/>
                    </a:lnTo>
                    <a:lnTo>
                      <a:pt x="0" y="517842"/>
                    </a:lnTo>
                    <a:lnTo>
                      <a:pt x="9508" y="519733"/>
                    </a:lnTo>
                    <a:lnTo>
                      <a:pt x="21956" y="522190"/>
                    </a:lnTo>
                    <a:lnTo>
                      <a:pt x="34398" y="524659"/>
                    </a:lnTo>
                    <a:lnTo>
                      <a:pt x="46831" y="527176"/>
                    </a:lnTo>
                    <a:lnTo>
                      <a:pt x="59253" y="529778"/>
                    </a:lnTo>
                    <a:lnTo>
                      <a:pt x="71660" y="532503"/>
                    </a:lnTo>
                    <a:lnTo>
                      <a:pt x="84050" y="535387"/>
                    </a:lnTo>
                    <a:lnTo>
                      <a:pt x="96418" y="538467"/>
                    </a:lnTo>
                    <a:lnTo>
                      <a:pt x="99472" y="551153"/>
                    </a:lnTo>
                    <a:lnTo>
                      <a:pt x="101648" y="563645"/>
                    </a:lnTo>
                    <a:lnTo>
                      <a:pt x="103260" y="576222"/>
                    </a:lnTo>
                    <a:lnTo>
                      <a:pt x="104533" y="588863"/>
                    </a:lnTo>
                    <a:lnTo>
                      <a:pt x="105695" y="601545"/>
                    </a:lnTo>
                    <a:lnTo>
                      <a:pt x="106972" y="614248"/>
                    </a:lnTo>
                    <a:lnTo>
                      <a:pt x="108890" y="619857"/>
                    </a:lnTo>
                    <a:lnTo>
                      <a:pt x="115113" y="627710"/>
                    </a:lnTo>
                    <a:lnTo>
                      <a:pt x="123826" y="632495"/>
                    </a:lnTo>
                    <a:lnTo>
                      <a:pt x="134084" y="635427"/>
                    </a:lnTo>
                    <a:lnTo>
                      <a:pt x="144942" y="637721"/>
                    </a:lnTo>
                    <a:lnTo>
                      <a:pt x="155457" y="640591"/>
                    </a:lnTo>
                    <a:lnTo>
                      <a:pt x="164684" y="645252"/>
                    </a:lnTo>
                    <a:lnTo>
                      <a:pt x="171678" y="652919"/>
                    </a:lnTo>
                    <a:lnTo>
                      <a:pt x="173741" y="656554"/>
                    </a:lnTo>
                    <a:lnTo>
                      <a:pt x="179659" y="667778"/>
                    </a:lnTo>
                    <a:lnTo>
                      <a:pt x="185180" y="679179"/>
                    </a:lnTo>
                    <a:lnTo>
                      <a:pt x="190501" y="690689"/>
                    </a:lnTo>
                    <a:lnTo>
                      <a:pt x="195816" y="702237"/>
                    </a:lnTo>
                    <a:lnTo>
                      <a:pt x="201320" y="713752"/>
                    </a:lnTo>
                    <a:lnTo>
                      <a:pt x="213589" y="716772"/>
                    </a:lnTo>
                    <a:lnTo>
                      <a:pt x="225854" y="720088"/>
                    </a:lnTo>
                    <a:lnTo>
                      <a:pt x="238144" y="723489"/>
                    </a:lnTo>
                    <a:lnTo>
                      <a:pt x="250482" y="726764"/>
                    </a:lnTo>
                    <a:lnTo>
                      <a:pt x="262894" y="729700"/>
                    </a:lnTo>
                    <a:lnTo>
                      <a:pt x="275403" y="732087"/>
                    </a:lnTo>
                    <a:lnTo>
                      <a:pt x="288035" y="733712"/>
                    </a:lnTo>
                    <a:lnTo>
                      <a:pt x="300812" y="734364"/>
                    </a:lnTo>
                    <a:lnTo>
                      <a:pt x="302114" y="733981"/>
                    </a:lnTo>
                    <a:lnTo>
                      <a:pt x="314089" y="728967"/>
                    </a:lnTo>
                    <a:lnTo>
                      <a:pt x="324774" y="722082"/>
                    </a:lnTo>
                    <a:lnTo>
                      <a:pt x="334540" y="713866"/>
                    </a:lnTo>
                    <a:lnTo>
                      <a:pt x="343758" y="704858"/>
                    </a:lnTo>
                    <a:lnTo>
                      <a:pt x="352799" y="695598"/>
                    </a:lnTo>
                    <a:lnTo>
                      <a:pt x="362036" y="686626"/>
                    </a:lnTo>
                    <a:lnTo>
                      <a:pt x="371839" y="678482"/>
                    </a:lnTo>
                    <a:lnTo>
                      <a:pt x="382578" y="671706"/>
                    </a:lnTo>
                    <a:lnTo>
                      <a:pt x="394627" y="666838"/>
                    </a:lnTo>
                    <a:lnTo>
                      <a:pt x="403690" y="664609"/>
                    </a:lnTo>
                    <a:lnTo>
                      <a:pt x="416099" y="662603"/>
                    </a:lnTo>
                    <a:lnTo>
                      <a:pt x="428641" y="661533"/>
                    </a:lnTo>
                    <a:lnTo>
                      <a:pt x="441270" y="661146"/>
                    </a:lnTo>
                    <a:lnTo>
                      <a:pt x="453944" y="661193"/>
                    </a:lnTo>
                    <a:lnTo>
                      <a:pt x="466621" y="661422"/>
                    </a:lnTo>
                    <a:lnTo>
                      <a:pt x="479256" y="661584"/>
                    </a:lnTo>
                    <a:lnTo>
                      <a:pt x="491807" y="661428"/>
                    </a:lnTo>
                    <a:lnTo>
                      <a:pt x="500358" y="661288"/>
                    </a:lnTo>
                    <a:lnTo>
                      <a:pt x="513115" y="661395"/>
                    </a:lnTo>
                    <a:lnTo>
                      <a:pt x="525879" y="661901"/>
                    </a:lnTo>
                    <a:lnTo>
                      <a:pt x="538626" y="662824"/>
                    </a:lnTo>
                    <a:lnTo>
                      <a:pt x="551333" y="664186"/>
                    </a:lnTo>
                    <a:lnTo>
                      <a:pt x="563976" y="666007"/>
                    </a:lnTo>
                    <a:lnTo>
                      <a:pt x="576532" y="668306"/>
                    </a:lnTo>
                    <a:lnTo>
                      <a:pt x="588978" y="671106"/>
                    </a:lnTo>
                    <a:lnTo>
                      <a:pt x="601291" y="674425"/>
                    </a:lnTo>
                    <a:lnTo>
                      <a:pt x="613447" y="678284"/>
                    </a:lnTo>
                    <a:lnTo>
                      <a:pt x="625424" y="682704"/>
                    </a:lnTo>
                    <a:lnTo>
                      <a:pt x="637197" y="687704"/>
                    </a:lnTo>
                    <a:lnTo>
                      <a:pt x="651569" y="695779"/>
                    </a:lnTo>
                    <a:lnTo>
                      <a:pt x="662164" y="702835"/>
                    </a:lnTo>
                    <a:lnTo>
                      <a:pt x="672422" y="710389"/>
                    </a:lnTo>
                    <a:lnTo>
                      <a:pt x="682463" y="718255"/>
                    </a:lnTo>
                    <a:lnTo>
                      <a:pt x="692409" y="726249"/>
                    </a:lnTo>
                    <a:lnTo>
                      <a:pt x="702380" y="734188"/>
                    </a:lnTo>
                    <a:lnTo>
                      <a:pt x="712497" y="741886"/>
                    </a:lnTo>
                    <a:lnTo>
                      <a:pt x="722881" y="749159"/>
                    </a:lnTo>
                    <a:lnTo>
                      <a:pt x="733652" y="755824"/>
                    </a:lnTo>
                    <a:lnTo>
                      <a:pt x="744931" y="761695"/>
                    </a:lnTo>
                    <a:lnTo>
                      <a:pt x="746138" y="762330"/>
                    </a:lnTo>
                    <a:lnTo>
                      <a:pt x="757795" y="767714"/>
                    </a:lnTo>
                    <a:lnTo>
                      <a:pt x="769810" y="772067"/>
                    </a:lnTo>
                    <a:lnTo>
                      <a:pt x="782094" y="775547"/>
                    </a:lnTo>
                    <a:lnTo>
                      <a:pt x="794560" y="778308"/>
                    </a:lnTo>
                    <a:lnTo>
                      <a:pt x="807119" y="780510"/>
                    </a:lnTo>
                    <a:lnTo>
                      <a:pt x="819683" y="782307"/>
                    </a:lnTo>
                    <a:lnTo>
                      <a:pt x="821640" y="780273"/>
                    </a:lnTo>
                    <a:lnTo>
                      <a:pt x="830899" y="771405"/>
                    </a:lnTo>
                    <a:lnTo>
                      <a:pt x="840139" y="762381"/>
                    </a:lnTo>
                    <a:lnTo>
                      <a:pt x="848212" y="752500"/>
                    </a:lnTo>
                    <a:lnTo>
                      <a:pt x="853973" y="741057"/>
                    </a:lnTo>
                    <a:lnTo>
                      <a:pt x="854047" y="730345"/>
                    </a:lnTo>
                    <a:lnTo>
                      <a:pt x="853755" y="717704"/>
                    </a:lnTo>
                    <a:lnTo>
                      <a:pt x="853312" y="705069"/>
                    </a:lnTo>
                    <a:lnTo>
                      <a:pt x="852992" y="692448"/>
                    </a:lnTo>
                    <a:lnTo>
                      <a:pt x="853071" y="67984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FFFFCC"/>
                  </a:solidFill>
                </a:endParaRPr>
              </a:p>
            </p:txBody>
          </p:sp>
          <p:sp>
            <p:nvSpPr>
              <p:cNvPr id="38" name="object 33"/>
              <p:cNvSpPr txBox="1"/>
              <p:nvPr/>
            </p:nvSpPr>
            <p:spPr>
              <a:xfrm>
                <a:off x="6562067" y="1459824"/>
                <a:ext cx="732574" cy="489383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805"/>
                  </a:lnSpc>
                  <a:spcBef>
                    <a:spcPts val="90"/>
                  </a:spcBef>
                </a:pPr>
                <a:r>
                  <a:rPr sz="1400" b="1" baseline="12938" dirty="0">
                    <a:solidFill>
                      <a:srgbClr val="FFFFCC"/>
                    </a:solidFill>
                    <a:latin typeface="B Roya"/>
                    <a:cs typeface="B Roya"/>
                  </a:rPr>
                  <a:t>ﻥﺎﺳﺍﺮﺧ</a:t>
                </a:r>
                <a:endParaRPr sz="1100" b="1" dirty="0">
                  <a:solidFill>
                    <a:srgbClr val="FFFFCC"/>
                  </a:solidFill>
                  <a:latin typeface="B Roya"/>
                  <a:cs typeface="B Roya"/>
                </a:endParaRPr>
              </a:p>
              <a:p>
                <a:pPr marL="56260" marR="26670">
                  <a:lnSpc>
                    <a:spcPts val="1475"/>
                  </a:lnSpc>
                </a:pPr>
                <a:r>
                  <a:rPr b="1" baseline="8625" dirty="0">
                    <a:solidFill>
                      <a:srgbClr val="FFFFCC"/>
                    </a:solidFill>
                    <a:latin typeface="B Roya"/>
                    <a:cs typeface="B Roya"/>
                  </a:rPr>
                  <a:t>ﻰﻟﺎﻤﺷ</a:t>
                </a:r>
                <a:endParaRPr sz="1100" b="1" dirty="0">
                  <a:solidFill>
                    <a:srgbClr val="FFFFCC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39" name="object 29"/>
              <p:cNvSpPr txBox="1"/>
              <p:nvPr/>
            </p:nvSpPr>
            <p:spPr>
              <a:xfrm>
                <a:off x="7019844" y="2328099"/>
                <a:ext cx="940828" cy="21465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ﻯﻮﺿﺭ</a:t>
                </a:r>
                <a:r>
                  <a:rPr b="1" spc="-30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 </a:t>
                </a: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ﻥﺎﺳﺍﺮﺧ</a:t>
                </a:r>
                <a:endParaRPr sz="1200" b="1" dirty="0">
                  <a:solidFill>
                    <a:srgbClr val="FFFFCC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40" name="object 52"/>
              <p:cNvSpPr/>
              <p:nvPr/>
            </p:nvSpPr>
            <p:spPr>
              <a:xfrm>
                <a:off x="6125969" y="2706177"/>
                <a:ext cx="2157495" cy="2021803"/>
              </a:xfrm>
              <a:custGeom>
                <a:avLst/>
                <a:gdLst/>
                <a:ahLst/>
                <a:cxnLst/>
                <a:rect l="l" t="t" r="r" b="b"/>
                <a:pathLst>
                  <a:path w="2157495" h="2021803">
                    <a:moveTo>
                      <a:pt x="2029077" y="642394"/>
                    </a:moveTo>
                    <a:lnTo>
                      <a:pt x="2017096" y="638913"/>
                    </a:lnTo>
                    <a:lnTo>
                      <a:pt x="2005695" y="634244"/>
                    </a:lnTo>
                    <a:lnTo>
                      <a:pt x="1995013" y="628163"/>
                    </a:lnTo>
                    <a:lnTo>
                      <a:pt x="1985189" y="620441"/>
                    </a:lnTo>
                    <a:lnTo>
                      <a:pt x="1976361" y="610852"/>
                    </a:lnTo>
                    <a:lnTo>
                      <a:pt x="1968720" y="600242"/>
                    </a:lnTo>
                    <a:lnTo>
                      <a:pt x="1965294" y="589686"/>
                    </a:lnTo>
                    <a:lnTo>
                      <a:pt x="1964879" y="578671"/>
                    </a:lnTo>
                    <a:lnTo>
                      <a:pt x="1966894" y="567496"/>
                    </a:lnTo>
                    <a:lnTo>
                      <a:pt x="1970760" y="556454"/>
                    </a:lnTo>
                    <a:lnTo>
                      <a:pt x="1975895" y="545843"/>
                    </a:lnTo>
                    <a:lnTo>
                      <a:pt x="1981718" y="535958"/>
                    </a:lnTo>
                    <a:lnTo>
                      <a:pt x="1983994" y="532449"/>
                    </a:lnTo>
                    <a:lnTo>
                      <a:pt x="1981047" y="520147"/>
                    </a:lnTo>
                    <a:lnTo>
                      <a:pt x="1978138" y="507829"/>
                    </a:lnTo>
                    <a:lnTo>
                      <a:pt x="1975335" y="495491"/>
                    </a:lnTo>
                    <a:lnTo>
                      <a:pt x="1972710" y="483130"/>
                    </a:lnTo>
                    <a:lnTo>
                      <a:pt x="1970335" y="470741"/>
                    </a:lnTo>
                    <a:lnTo>
                      <a:pt x="1968279" y="458320"/>
                    </a:lnTo>
                    <a:lnTo>
                      <a:pt x="1966614" y="445864"/>
                    </a:lnTo>
                    <a:lnTo>
                      <a:pt x="1965412" y="433368"/>
                    </a:lnTo>
                    <a:lnTo>
                      <a:pt x="1964741" y="420828"/>
                    </a:lnTo>
                    <a:lnTo>
                      <a:pt x="1964675" y="408242"/>
                    </a:lnTo>
                    <a:lnTo>
                      <a:pt x="1965283" y="395604"/>
                    </a:lnTo>
                    <a:lnTo>
                      <a:pt x="1965960" y="388367"/>
                    </a:lnTo>
                    <a:lnTo>
                      <a:pt x="1955717" y="395821"/>
                    </a:lnTo>
                    <a:lnTo>
                      <a:pt x="1945454" y="403370"/>
                    </a:lnTo>
                    <a:lnTo>
                      <a:pt x="1935139" y="410934"/>
                    </a:lnTo>
                    <a:lnTo>
                      <a:pt x="1924741" y="418430"/>
                    </a:lnTo>
                    <a:lnTo>
                      <a:pt x="1914230" y="425778"/>
                    </a:lnTo>
                    <a:lnTo>
                      <a:pt x="1903575" y="432894"/>
                    </a:lnTo>
                    <a:lnTo>
                      <a:pt x="1892744" y="439698"/>
                    </a:lnTo>
                    <a:lnTo>
                      <a:pt x="1881707" y="446108"/>
                    </a:lnTo>
                    <a:lnTo>
                      <a:pt x="1870432" y="452042"/>
                    </a:lnTo>
                    <a:lnTo>
                      <a:pt x="1858889" y="457418"/>
                    </a:lnTo>
                    <a:lnTo>
                      <a:pt x="1847046" y="462154"/>
                    </a:lnTo>
                    <a:lnTo>
                      <a:pt x="1834873" y="466170"/>
                    </a:lnTo>
                    <a:lnTo>
                      <a:pt x="1820248" y="469230"/>
                    </a:lnTo>
                    <a:lnTo>
                      <a:pt x="1808373" y="467261"/>
                    </a:lnTo>
                    <a:lnTo>
                      <a:pt x="1807718" y="467107"/>
                    </a:lnTo>
                    <a:lnTo>
                      <a:pt x="1801177" y="467044"/>
                    </a:lnTo>
                    <a:lnTo>
                      <a:pt x="1797316" y="463348"/>
                    </a:lnTo>
                    <a:lnTo>
                      <a:pt x="1794408" y="460948"/>
                    </a:lnTo>
                    <a:lnTo>
                      <a:pt x="1792998" y="459678"/>
                    </a:lnTo>
                    <a:lnTo>
                      <a:pt x="1782342" y="452327"/>
                    </a:lnTo>
                    <a:lnTo>
                      <a:pt x="1771916" y="444893"/>
                    </a:lnTo>
                    <a:lnTo>
                      <a:pt x="1764385" y="440183"/>
                    </a:lnTo>
                    <a:lnTo>
                      <a:pt x="1753397" y="433044"/>
                    </a:lnTo>
                    <a:lnTo>
                      <a:pt x="1742055" y="426843"/>
                    </a:lnTo>
                    <a:lnTo>
                      <a:pt x="1730393" y="421507"/>
                    </a:lnTo>
                    <a:lnTo>
                      <a:pt x="1718449" y="416964"/>
                    </a:lnTo>
                    <a:lnTo>
                      <a:pt x="1706256" y="413142"/>
                    </a:lnTo>
                    <a:lnTo>
                      <a:pt x="1693850" y="409967"/>
                    </a:lnTo>
                    <a:lnTo>
                      <a:pt x="1681268" y="407368"/>
                    </a:lnTo>
                    <a:lnTo>
                      <a:pt x="1668544" y="405272"/>
                    </a:lnTo>
                    <a:lnTo>
                      <a:pt x="1655714" y="403607"/>
                    </a:lnTo>
                    <a:lnTo>
                      <a:pt x="1642814" y="402300"/>
                    </a:lnTo>
                    <a:lnTo>
                      <a:pt x="1629879" y="401279"/>
                    </a:lnTo>
                    <a:lnTo>
                      <a:pt x="1616945" y="400471"/>
                    </a:lnTo>
                    <a:lnTo>
                      <a:pt x="1604046" y="399804"/>
                    </a:lnTo>
                    <a:lnTo>
                      <a:pt x="1591220" y="399205"/>
                    </a:lnTo>
                    <a:lnTo>
                      <a:pt x="1579816" y="398667"/>
                    </a:lnTo>
                    <a:lnTo>
                      <a:pt x="1567116" y="398395"/>
                    </a:lnTo>
                    <a:lnTo>
                      <a:pt x="1554422" y="398051"/>
                    </a:lnTo>
                    <a:lnTo>
                      <a:pt x="1541731" y="397640"/>
                    </a:lnTo>
                    <a:lnTo>
                      <a:pt x="1529044" y="397171"/>
                    </a:lnTo>
                    <a:lnTo>
                      <a:pt x="1516361" y="396650"/>
                    </a:lnTo>
                    <a:lnTo>
                      <a:pt x="1503679" y="396084"/>
                    </a:lnTo>
                    <a:lnTo>
                      <a:pt x="1490999" y="395479"/>
                    </a:lnTo>
                    <a:lnTo>
                      <a:pt x="1478319" y="394843"/>
                    </a:lnTo>
                    <a:lnTo>
                      <a:pt x="1465640" y="394182"/>
                    </a:lnTo>
                    <a:lnTo>
                      <a:pt x="1452960" y="393504"/>
                    </a:lnTo>
                    <a:lnTo>
                      <a:pt x="1440279" y="392815"/>
                    </a:lnTo>
                    <a:lnTo>
                      <a:pt x="1427596" y="392122"/>
                    </a:lnTo>
                    <a:lnTo>
                      <a:pt x="1414911" y="391432"/>
                    </a:lnTo>
                    <a:lnTo>
                      <a:pt x="1402223" y="390752"/>
                    </a:lnTo>
                    <a:lnTo>
                      <a:pt x="1389530" y="390089"/>
                    </a:lnTo>
                    <a:lnTo>
                      <a:pt x="1376833" y="389449"/>
                    </a:lnTo>
                    <a:lnTo>
                      <a:pt x="1370520" y="389142"/>
                    </a:lnTo>
                    <a:lnTo>
                      <a:pt x="1357772" y="389458"/>
                    </a:lnTo>
                    <a:lnTo>
                      <a:pt x="1345095" y="390347"/>
                    </a:lnTo>
                    <a:lnTo>
                      <a:pt x="1332478" y="391719"/>
                    </a:lnTo>
                    <a:lnTo>
                      <a:pt x="1319908" y="393483"/>
                    </a:lnTo>
                    <a:lnTo>
                      <a:pt x="1307375" y="395550"/>
                    </a:lnTo>
                    <a:lnTo>
                      <a:pt x="1294865" y="397830"/>
                    </a:lnTo>
                    <a:lnTo>
                      <a:pt x="1282368" y="400232"/>
                    </a:lnTo>
                    <a:lnTo>
                      <a:pt x="1269872" y="402667"/>
                    </a:lnTo>
                    <a:lnTo>
                      <a:pt x="1257364" y="405045"/>
                    </a:lnTo>
                    <a:lnTo>
                      <a:pt x="1244834" y="407275"/>
                    </a:lnTo>
                    <a:lnTo>
                      <a:pt x="1237513" y="408471"/>
                    </a:lnTo>
                    <a:lnTo>
                      <a:pt x="1233500" y="409259"/>
                    </a:lnTo>
                    <a:lnTo>
                      <a:pt x="1230769" y="407290"/>
                    </a:lnTo>
                    <a:lnTo>
                      <a:pt x="1228902" y="403747"/>
                    </a:lnTo>
                    <a:lnTo>
                      <a:pt x="1223873" y="405589"/>
                    </a:lnTo>
                    <a:lnTo>
                      <a:pt x="1217904" y="409056"/>
                    </a:lnTo>
                    <a:lnTo>
                      <a:pt x="1209814" y="415761"/>
                    </a:lnTo>
                    <a:lnTo>
                      <a:pt x="1199019" y="424677"/>
                    </a:lnTo>
                    <a:lnTo>
                      <a:pt x="1190485" y="413577"/>
                    </a:lnTo>
                    <a:lnTo>
                      <a:pt x="1184972" y="407055"/>
                    </a:lnTo>
                    <a:lnTo>
                      <a:pt x="1177653" y="399942"/>
                    </a:lnTo>
                    <a:lnTo>
                      <a:pt x="1168430" y="392808"/>
                    </a:lnTo>
                    <a:lnTo>
                      <a:pt x="1157201" y="386226"/>
                    </a:lnTo>
                    <a:lnTo>
                      <a:pt x="1143866" y="380766"/>
                    </a:lnTo>
                    <a:lnTo>
                      <a:pt x="1128325" y="376998"/>
                    </a:lnTo>
                    <a:lnTo>
                      <a:pt x="1110478" y="375495"/>
                    </a:lnTo>
                    <a:lnTo>
                      <a:pt x="1104125" y="375490"/>
                    </a:lnTo>
                    <a:lnTo>
                      <a:pt x="1098829" y="375807"/>
                    </a:lnTo>
                    <a:lnTo>
                      <a:pt x="1093482" y="376442"/>
                    </a:lnTo>
                    <a:lnTo>
                      <a:pt x="1090523" y="376772"/>
                    </a:lnTo>
                    <a:lnTo>
                      <a:pt x="1086916" y="377001"/>
                    </a:lnTo>
                    <a:lnTo>
                      <a:pt x="1082840" y="377001"/>
                    </a:lnTo>
                    <a:lnTo>
                      <a:pt x="1071413" y="376558"/>
                    </a:lnTo>
                    <a:lnTo>
                      <a:pt x="1058242" y="375106"/>
                    </a:lnTo>
                    <a:lnTo>
                      <a:pt x="1044194" y="372459"/>
                    </a:lnTo>
                    <a:lnTo>
                      <a:pt x="1030140" y="368430"/>
                    </a:lnTo>
                    <a:lnTo>
                      <a:pt x="1016947" y="362833"/>
                    </a:lnTo>
                    <a:lnTo>
                      <a:pt x="1005485" y="355482"/>
                    </a:lnTo>
                    <a:lnTo>
                      <a:pt x="996622" y="346191"/>
                    </a:lnTo>
                    <a:lnTo>
                      <a:pt x="991870" y="336894"/>
                    </a:lnTo>
                    <a:lnTo>
                      <a:pt x="987355" y="326098"/>
                    </a:lnTo>
                    <a:lnTo>
                      <a:pt x="981235" y="314184"/>
                    </a:lnTo>
                    <a:lnTo>
                      <a:pt x="974998" y="302384"/>
                    </a:lnTo>
                    <a:lnTo>
                      <a:pt x="969925" y="292189"/>
                    </a:lnTo>
                    <a:lnTo>
                      <a:pt x="965005" y="281130"/>
                    </a:lnTo>
                    <a:lnTo>
                      <a:pt x="960495" y="269113"/>
                    </a:lnTo>
                    <a:lnTo>
                      <a:pt x="956649" y="256044"/>
                    </a:lnTo>
                    <a:lnTo>
                      <a:pt x="953723" y="241827"/>
                    </a:lnTo>
                    <a:lnTo>
                      <a:pt x="952461" y="232183"/>
                    </a:lnTo>
                    <a:lnTo>
                      <a:pt x="948858" y="222608"/>
                    </a:lnTo>
                    <a:lnTo>
                      <a:pt x="941159" y="212121"/>
                    </a:lnTo>
                    <a:lnTo>
                      <a:pt x="931370" y="201541"/>
                    </a:lnTo>
                    <a:lnTo>
                      <a:pt x="924471" y="194642"/>
                    </a:lnTo>
                    <a:lnTo>
                      <a:pt x="913886" y="183905"/>
                    </a:lnTo>
                    <a:lnTo>
                      <a:pt x="905011" y="173536"/>
                    </a:lnTo>
                    <a:lnTo>
                      <a:pt x="898831" y="163180"/>
                    </a:lnTo>
                    <a:lnTo>
                      <a:pt x="896330" y="152485"/>
                    </a:lnTo>
                    <a:lnTo>
                      <a:pt x="896340" y="150649"/>
                    </a:lnTo>
                    <a:lnTo>
                      <a:pt x="896899" y="137149"/>
                    </a:lnTo>
                    <a:lnTo>
                      <a:pt x="896632" y="137085"/>
                    </a:lnTo>
                    <a:lnTo>
                      <a:pt x="883005" y="133809"/>
                    </a:lnTo>
                    <a:lnTo>
                      <a:pt x="877989" y="132589"/>
                    </a:lnTo>
                    <a:lnTo>
                      <a:pt x="872299" y="131218"/>
                    </a:lnTo>
                    <a:lnTo>
                      <a:pt x="866038" y="128754"/>
                    </a:lnTo>
                    <a:lnTo>
                      <a:pt x="858189" y="125668"/>
                    </a:lnTo>
                    <a:lnTo>
                      <a:pt x="857504" y="117273"/>
                    </a:lnTo>
                    <a:lnTo>
                      <a:pt x="855999" y="104524"/>
                    </a:lnTo>
                    <a:lnTo>
                      <a:pt x="853486" y="91516"/>
                    </a:lnTo>
                    <a:lnTo>
                      <a:pt x="849910" y="78511"/>
                    </a:lnTo>
                    <a:lnTo>
                      <a:pt x="845219" y="65771"/>
                    </a:lnTo>
                    <a:lnTo>
                      <a:pt x="839361" y="53557"/>
                    </a:lnTo>
                    <a:lnTo>
                      <a:pt x="832282" y="42132"/>
                    </a:lnTo>
                    <a:lnTo>
                      <a:pt x="823931" y="31758"/>
                    </a:lnTo>
                    <a:lnTo>
                      <a:pt x="814253" y="22697"/>
                    </a:lnTo>
                    <a:lnTo>
                      <a:pt x="803197" y="15210"/>
                    </a:lnTo>
                    <a:lnTo>
                      <a:pt x="792632" y="10263"/>
                    </a:lnTo>
                    <a:lnTo>
                      <a:pt x="789990" y="9679"/>
                    </a:lnTo>
                    <a:lnTo>
                      <a:pt x="785660" y="8434"/>
                    </a:lnTo>
                    <a:lnTo>
                      <a:pt x="773461" y="5651"/>
                    </a:lnTo>
                    <a:lnTo>
                      <a:pt x="761042" y="3373"/>
                    </a:lnTo>
                    <a:lnTo>
                      <a:pt x="748458" y="1643"/>
                    </a:lnTo>
                    <a:lnTo>
                      <a:pt x="735767" y="504"/>
                    </a:lnTo>
                    <a:lnTo>
                      <a:pt x="723023" y="0"/>
                    </a:lnTo>
                    <a:lnTo>
                      <a:pt x="710284" y="172"/>
                    </a:lnTo>
                    <a:lnTo>
                      <a:pt x="697605" y="1065"/>
                    </a:lnTo>
                    <a:lnTo>
                      <a:pt x="685043" y="2721"/>
                    </a:lnTo>
                    <a:lnTo>
                      <a:pt x="672653" y="5185"/>
                    </a:lnTo>
                    <a:lnTo>
                      <a:pt x="660493" y="8497"/>
                    </a:lnTo>
                    <a:lnTo>
                      <a:pt x="648617" y="12703"/>
                    </a:lnTo>
                    <a:lnTo>
                      <a:pt x="637083" y="17845"/>
                    </a:lnTo>
                    <a:lnTo>
                      <a:pt x="625947" y="23966"/>
                    </a:lnTo>
                    <a:lnTo>
                      <a:pt x="609072" y="35321"/>
                    </a:lnTo>
                    <a:lnTo>
                      <a:pt x="599180" y="43357"/>
                    </a:lnTo>
                    <a:lnTo>
                      <a:pt x="589876" y="52002"/>
                    </a:lnTo>
                    <a:lnTo>
                      <a:pt x="581055" y="61147"/>
                    </a:lnTo>
                    <a:lnTo>
                      <a:pt x="572609" y="70681"/>
                    </a:lnTo>
                    <a:lnTo>
                      <a:pt x="564434" y="80495"/>
                    </a:lnTo>
                    <a:lnTo>
                      <a:pt x="556422" y="90477"/>
                    </a:lnTo>
                    <a:lnTo>
                      <a:pt x="548469" y="100517"/>
                    </a:lnTo>
                    <a:lnTo>
                      <a:pt x="540468" y="110506"/>
                    </a:lnTo>
                    <a:lnTo>
                      <a:pt x="532312" y="120334"/>
                    </a:lnTo>
                    <a:lnTo>
                      <a:pt x="523896" y="129889"/>
                    </a:lnTo>
                    <a:lnTo>
                      <a:pt x="515114" y="139062"/>
                    </a:lnTo>
                    <a:lnTo>
                      <a:pt x="505860" y="147743"/>
                    </a:lnTo>
                    <a:lnTo>
                      <a:pt x="496028" y="155821"/>
                    </a:lnTo>
                    <a:lnTo>
                      <a:pt x="492836" y="158193"/>
                    </a:lnTo>
                    <a:lnTo>
                      <a:pt x="490181" y="159463"/>
                    </a:lnTo>
                    <a:lnTo>
                      <a:pt x="487476" y="160555"/>
                    </a:lnTo>
                    <a:lnTo>
                      <a:pt x="484797" y="161723"/>
                    </a:lnTo>
                    <a:lnTo>
                      <a:pt x="481965" y="163158"/>
                    </a:lnTo>
                    <a:lnTo>
                      <a:pt x="480529" y="163590"/>
                    </a:lnTo>
                    <a:lnTo>
                      <a:pt x="468687" y="168066"/>
                    </a:lnTo>
                    <a:lnTo>
                      <a:pt x="456688" y="171896"/>
                    </a:lnTo>
                    <a:lnTo>
                      <a:pt x="444546" y="175124"/>
                    </a:lnTo>
                    <a:lnTo>
                      <a:pt x="432277" y="177791"/>
                    </a:lnTo>
                    <a:lnTo>
                      <a:pt x="419896" y="179939"/>
                    </a:lnTo>
                    <a:lnTo>
                      <a:pt x="407418" y="181612"/>
                    </a:lnTo>
                    <a:lnTo>
                      <a:pt x="394859" y="182850"/>
                    </a:lnTo>
                    <a:lnTo>
                      <a:pt x="382233" y="183696"/>
                    </a:lnTo>
                    <a:lnTo>
                      <a:pt x="369556" y="184192"/>
                    </a:lnTo>
                    <a:lnTo>
                      <a:pt x="356843" y="184381"/>
                    </a:lnTo>
                    <a:lnTo>
                      <a:pt x="344109" y="184304"/>
                    </a:lnTo>
                    <a:lnTo>
                      <a:pt x="331369" y="184004"/>
                    </a:lnTo>
                    <a:lnTo>
                      <a:pt x="318638" y="183522"/>
                    </a:lnTo>
                    <a:lnTo>
                      <a:pt x="305932" y="182902"/>
                    </a:lnTo>
                    <a:lnTo>
                      <a:pt x="293266" y="182185"/>
                    </a:lnTo>
                    <a:lnTo>
                      <a:pt x="280655" y="181413"/>
                    </a:lnTo>
                    <a:lnTo>
                      <a:pt x="268113" y="180629"/>
                    </a:lnTo>
                    <a:lnTo>
                      <a:pt x="259041" y="180075"/>
                    </a:lnTo>
                    <a:lnTo>
                      <a:pt x="249361" y="190265"/>
                    </a:lnTo>
                    <a:lnTo>
                      <a:pt x="240592" y="200997"/>
                    </a:lnTo>
                    <a:lnTo>
                      <a:pt x="232636" y="212213"/>
                    </a:lnTo>
                    <a:lnTo>
                      <a:pt x="225396" y="223856"/>
                    </a:lnTo>
                    <a:lnTo>
                      <a:pt x="218775" y="235869"/>
                    </a:lnTo>
                    <a:lnTo>
                      <a:pt x="212673" y="248194"/>
                    </a:lnTo>
                    <a:lnTo>
                      <a:pt x="206994" y="260773"/>
                    </a:lnTo>
                    <a:lnTo>
                      <a:pt x="201639" y="273549"/>
                    </a:lnTo>
                    <a:lnTo>
                      <a:pt x="196510" y="286466"/>
                    </a:lnTo>
                    <a:lnTo>
                      <a:pt x="191511" y="299464"/>
                    </a:lnTo>
                    <a:lnTo>
                      <a:pt x="186542" y="312488"/>
                    </a:lnTo>
                    <a:lnTo>
                      <a:pt x="181507" y="325479"/>
                    </a:lnTo>
                    <a:lnTo>
                      <a:pt x="176307" y="338380"/>
                    </a:lnTo>
                    <a:lnTo>
                      <a:pt x="170844" y="351134"/>
                    </a:lnTo>
                    <a:lnTo>
                      <a:pt x="165021" y="363683"/>
                    </a:lnTo>
                    <a:lnTo>
                      <a:pt x="158739" y="375970"/>
                    </a:lnTo>
                    <a:lnTo>
                      <a:pt x="151902" y="387938"/>
                    </a:lnTo>
                    <a:lnTo>
                      <a:pt x="144411" y="399529"/>
                    </a:lnTo>
                    <a:lnTo>
                      <a:pt x="136168" y="410685"/>
                    </a:lnTo>
                    <a:lnTo>
                      <a:pt x="127076" y="421349"/>
                    </a:lnTo>
                    <a:lnTo>
                      <a:pt x="114396" y="420948"/>
                    </a:lnTo>
                    <a:lnTo>
                      <a:pt x="101704" y="420657"/>
                    </a:lnTo>
                    <a:lnTo>
                      <a:pt x="89004" y="420463"/>
                    </a:lnTo>
                    <a:lnTo>
                      <a:pt x="63589" y="420322"/>
                    </a:lnTo>
                    <a:lnTo>
                      <a:pt x="25473" y="420539"/>
                    </a:lnTo>
                    <a:lnTo>
                      <a:pt x="12781" y="420677"/>
                    </a:lnTo>
                    <a:lnTo>
                      <a:pt x="0" y="420829"/>
                    </a:lnTo>
                    <a:lnTo>
                      <a:pt x="2934" y="435925"/>
                    </a:lnTo>
                    <a:lnTo>
                      <a:pt x="5564" y="451123"/>
                    </a:lnTo>
                    <a:lnTo>
                      <a:pt x="7908" y="466413"/>
                    </a:lnTo>
                    <a:lnTo>
                      <a:pt x="9985" y="481784"/>
                    </a:lnTo>
                    <a:lnTo>
                      <a:pt x="11813" y="497227"/>
                    </a:lnTo>
                    <a:lnTo>
                      <a:pt x="13411" y="512730"/>
                    </a:lnTo>
                    <a:lnTo>
                      <a:pt x="14799" y="528284"/>
                    </a:lnTo>
                    <a:lnTo>
                      <a:pt x="15995" y="543878"/>
                    </a:lnTo>
                    <a:lnTo>
                      <a:pt x="17017" y="559502"/>
                    </a:lnTo>
                    <a:lnTo>
                      <a:pt x="17886" y="575146"/>
                    </a:lnTo>
                    <a:lnTo>
                      <a:pt x="18619" y="590800"/>
                    </a:lnTo>
                    <a:lnTo>
                      <a:pt x="19236" y="606453"/>
                    </a:lnTo>
                    <a:lnTo>
                      <a:pt x="19755" y="622095"/>
                    </a:lnTo>
                    <a:lnTo>
                      <a:pt x="20195" y="637715"/>
                    </a:lnTo>
                    <a:lnTo>
                      <a:pt x="20575" y="653304"/>
                    </a:lnTo>
                    <a:lnTo>
                      <a:pt x="20914" y="668851"/>
                    </a:lnTo>
                    <a:lnTo>
                      <a:pt x="21231" y="684346"/>
                    </a:lnTo>
                    <a:lnTo>
                      <a:pt x="21545" y="699779"/>
                    </a:lnTo>
                    <a:lnTo>
                      <a:pt x="21874" y="715139"/>
                    </a:lnTo>
                    <a:lnTo>
                      <a:pt x="22237" y="730416"/>
                    </a:lnTo>
                    <a:lnTo>
                      <a:pt x="27777" y="736077"/>
                    </a:lnTo>
                    <a:lnTo>
                      <a:pt x="38579" y="745754"/>
                    </a:lnTo>
                    <a:lnTo>
                      <a:pt x="52011" y="757334"/>
                    </a:lnTo>
                    <a:lnTo>
                      <a:pt x="65440" y="768702"/>
                    </a:lnTo>
                    <a:lnTo>
                      <a:pt x="76236" y="777743"/>
                    </a:lnTo>
                    <a:lnTo>
                      <a:pt x="81765" y="782342"/>
                    </a:lnTo>
                    <a:lnTo>
                      <a:pt x="82016" y="782550"/>
                    </a:lnTo>
                    <a:lnTo>
                      <a:pt x="112318" y="840157"/>
                    </a:lnTo>
                    <a:lnTo>
                      <a:pt x="128813" y="851645"/>
                    </a:lnTo>
                    <a:lnTo>
                      <a:pt x="140366" y="860162"/>
                    </a:lnTo>
                    <a:lnTo>
                      <a:pt x="148435" y="867168"/>
                    </a:lnTo>
                    <a:lnTo>
                      <a:pt x="154479" y="874119"/>
                    </a:lnTo>
                    <a:lnTo>
                      <a:pt x="159957" y="882476"/>
                    </a:lnTo>
                    <a:lnTo>
                      <a:pt x="166329" y="893697"/>
                    </a:lnTo>
                    <a:lnTo>
                      <a:pt x="166903" y="894729"/>
                    </a:lnTo>
                    <a:lnTo>
                      <a:pt x="174230" y="906609"/>
                    </a:lnTo>
                    <a:lnTo>
                      <a:pt x="180516" y="912678"/>
                    </a:lnTo>
                    <a:lnTo>
                      <a:pt x="187959" y="914889"/>
                    </a:lnTo>
                    <a:lnTo>
                      <a:pt x="198757" y="915196"/>
                    </a:lnTo>
                    <a:lnTo>
                      <a:pt x="215108" y="915552"/>
                    </a:lnTo>
                    <a:lnTo>
                      <a:pt x="221462" y="915963"/>
                    </a:lnTo>
                    <a:lnTo>
                      <a:pt x="237215" y="919802"/>
                    </a:lnTo>
                    <a:lnTo>
                      <a:pt x="248470" y="927625"/>
                    </a:lnTo>
                    <a:lnTo>
                      <a:pt x="256462" y="938131"/>
                    </a:lnTo>
                    <a:lnTo>
                      <a:pt x="262428" y="950016"/>
                    </a:lnTo>
                    <a:lnTo>
                      <a:pt x="267604" y="961978"/>
                    </a:lnTo>
                    <a:lnTo>
                      <a:pt x="273225" y="972714"/>
                    </a:lnTo>
                    <a:lnTo>
                      <a:pt x="276047" y="976581"/>
                    </a:lnTo>
                    <a:lnTo>
                      <a:pt x="285804" y="985764"/>
                    </a:lnTo>
                    <a:lnTo>
                      <a:pt x="295258" y="991579"/>
                    </a:lnTo>
                    <a:lnTo>
                      <a:pt x="304183" y="996806"/>
                    </a:lnTo>
                    <a:lnTo>
                      <a:pt x="312352" y="1004228"/>
                    </a:lnTo>
                    <a:lnTo>
                      <a:pt x="316979" y="1011226"/>
                    </a:lnTo>
                    <a:lnTo>
                      <a:pt x="322003" y="1023383"/>
                    </a:lnTo>
                    <a:lnTo>
                      <a:pt x="325695" y="1036843"/>
                    </a:lnTo>
                    <a:lnTo>
                      <a:pt x="328918" y="1050398"/>
                    </a:lnTo>
                    <a:lnTo>
                      <a:pt x="332532" y="1062840"/>
                    </a:lnTo>
                    <a:lnTo>
                      <a:pt x="337399" y="1072961"/>
                    </a:lnTo>
                    <a:lnTo>
                      <a:pt x="340271" y="1076479"/>
                    </a:lnTo>
                    <a:lnTo>
                      <a:pt x="348762" y="1083803"/>
                    </a:lnTo>
                    <a:lnTo>
                      <a:pt x="359155" y="1091467"/>
                    </a:lnTo>
                    <a:lnTo>
                      <a:pt x="370268" y="1099471"/>
                    </a:lnTo>
                    <a:lnTo>
                      <a:pt x="380921" y="1107815"/>
                    </a:lnTo>
                    <a:lnTo>
                      <a:pt x="389933" y="1116499"/>
                    </a:lnTo>
                    <a:lnTo>
                      <a:pt x="391566" y="1118440"/>
                    </a:lnTo>
                    <a:lnTo>
                      <a:pt x="398003" y="1129820"/>
                    </a:lnTo>
                    <a:lnTo>
                      <a:pt x="401966" y="1142510"/>
                    </a:lnTo>
                    <a:lnTo>
                      <a:pt x="405044" y="1155126"/>
                    </a:lnTo>
                    <a:lnTo>
                      <a:pt x="408823" y="1166282"/>
                    </a:lnTo>
                    <a:lnTo>
                      <a:pt x="411759" y="1171272"/>
                    </a:lnTo>
                    <a:lnTo>
                      <a:pt x="420292" y="1179225"/>
                    </a:lnTo>
                    <a:lnTo>
                      <a:pt x="430730" y="1185043"/>
                    </a:lnTo>
                    <a:lnTo>
                      <a:pt x="442391" y="1191089"/>
                    </a:lnTo>
                    <a:lnTo>
                      <a:pt x="452170" y="1197700"/>
                    </a:lnTo>
                    <a:lnTo>
                      <a:pt x="459172" y="1204492"/>
                    </a:lnTo>
                    <a:lnTo>
                      <a:pt x="465755" y="1213306"/>
                    </a:lnTo>
                    <a:lnTo>
                      <a:pt x="471717" y="1223974"/>
                    </a:lnTo>
                    <a:lnTo>
                      <a:pt x="476854" y="1236326"/>
                    </a:lnTo>
                    <a:lnTo>
                      <a:pt x="480965" y="1250195"/>
                    </a:lnTo>
                    <a:lnTo>
                      <a:pt x="483847" y="1265411"/>
                    </a:lnTo>
                    <a:lnTo>
                      <a:pt x="484797" y="1273837"/>
                    </a:lnTo>
                    <a:lnTo>
                      <a:pt x="487747" y="1290725"/>
                    </a:lnTo>
                    <a:lnTo>
                      <a:pt x="492780" y="1303496"/>
                    </a:lnTo>
                    <a:lnTo>
                      <a:pt x="499234" y="1313532"/>
                    </a:lnTo>
                    <a:lnTo>
                      <a:pt x="506447" y="1322213"/>
                    </a:lnTo>
                    <a:lnTo>
                      <a:pt x="513757" y="1330920"/>
                    </a:lnTo>
                    <a:lnTo>
                      <a:pt x="517436" y="1336003"/>
                    </a:lnTo>
                    <a:lnTo>
                      <a:pt x="520250" y="1342366"/>
                    </a:lnTo>
                    <a:lnTo>
                      <a:pt x="523247" y="1352596"/>
                    </a:lnTo>
                    <a:lnTo>
                      <a:pt x="526378" y="1365610"/>
                    </a:lnTo>
                    <a:lnTo>
                      <a:pt x="529595" y="1380328"/>
                    </a:lnTo>
                    <a:lnTo>
                      <a:pt x="532848" y="1395667"/>
                    </a:lnTo>
                    <a:lnTo>
                      <a:pt x="535127" y="1406222"/>
                    </a:lnTo>
                    <a:lnTo>
                      <a:pt x="548571" y="1404876"/>
                    </a:lnTo>
                    <a:lnTo>
                      <a:pt x="561185" y="1403369"/>
                    </a:lnTo>
                    <a:lnTo>
                      <a:pt x="573287" y="1401710"/>
                    </a:lnTo>
                    <a:lnTo>
                      <a:pt x="585192" y="1399913"/>
                    </a:lnTo>
                    <a:lnTo>
                      <a:pt x="597219" y="1397987"/>
                    </a:lnTo>
                    <a:lnTo>
                      <a:pt x="609683" y="1395945"/>
                    </a:lnTo>
                    <a:lnTo>
                      <a:pt x="622903" y="1393798"/>
                    </a:lnTo>
                    <a:lnTo>
                      <a:pt x="625589" y="1393369"/>
                    </a:lnTo>
                    <a:lnTo>
                      <a:pt x="637422" y="1397971"/>
                    </a:lnTo>
                    <a:lnTo>
                      <a:pt x="649312" y="1402475"/>
                    </a:lnTo>
                    <a:lnTo>
                      <a:pt x="661267" y="1406832"/>
                    </a:lnTo>
                    <a:lnTo>
                      <a:pt x="673294" y="1410989"/>
                    </a:lnTo>
                    <a:lnTo>
                      <a:pt x="685401" y="1414895"/>
                    </a:lnTo>
                    <a:lnTo>
                      <a:pt x="697596" y="1418499"/>
                    </a:lnTo>
                    <a:lnTo>
                      <a:pt x="709886" y="1421750"/>
                    </a:lnTo>
                    <a:lnTo>
                      <a:pt x="722280" y="1424596"/>
                    </a:lnTo>
                    <a:lnTo>
                      <a:pt x="724560" y="1425068"/>
                    </a:lnTo>
                    <a:lnTo>
                      <a:pt x="739180" y="1428270"/>
                    </a:lnTo>
                    <a:lnTo>
                      <a:pt x="753806" y="1431455"/>
                    </a:lnTo>
                    <a:lnTo>
                      <a:pt x="768435" y="1434633"/>
                    </a:lnTo>
                    <a:lnTo>
                      <a:pt x="783065" y="1437811"/>
                    </a:lnTo>
                    <a:lnTo>
                      <a:pt x="797694" y="1440996"/>
                    </a:lnTo>
                    <a:lnTo>
                      <a:pt x="812320" y="1444196"/>
                    </a:lnTo>
                    <a:lnTo>
                      <a:pt x="826940" y="1447420"/>
                    </a:lnTo>
                    <a:lnTo>
                      <a:pt x="841554" y="1450674"/>
                    </a:lnTo>
                    <a:lnTo>
                      <a:pt x="856157" y="1453967"/>
                    </a:lnTo>
                    <a:lnTo>
                      <a:pt x="870750" y="1457306"/>
                    </a:lnTo>
                    <a:lnTo>
                      <a:pt x="885328" y="1460699"/>
                    </a:lnTo>
                    <a:lnTo>
                      <a:pt x="899891" y="1464153"/>
                    </a:lnTo>
                    <a:lnTo>
                      <a:pt x="914435" y="1467678"/>
                    </a:lnTo>
                    <a:lnTo>
                      <a:pt x="928960" y="1471279"/>
                    </a:lnTo>
                    <a:lnTo>
                      <a:pt x="943462" y="1474966"/>
                    </a:lnTo>
                    <a:lnTo>
                      <a:pt x="957940" y="1478745"/>
                    </a:lnTo>
                    <a:lnTo>
                      <a:pt x="972392" y="1482625"/>
                    </a:lnTo>
                    <a:lnTo>
                      <a:pt x="986815" y="1486612"/>
                    </a:lnTo>
                    <a:lnTo>
                      <a:pt x="1001208" y="1490716"/>
                    </a:lnTo>
                    <a:lnTo>
                      <a:pt x="1015568" y="1494944"/>
                    </a:lnTo>
                    <a:lnTo>
                      <a:pt x="1016000" y="1492226"/>
                    </a:lnTo>
                    <a:lnTo>
                      <a:pt x="1021626" y="1489457"/>
                    </a:lnTo>
                    <a:lnTo>
                      <a:pt x="1030897" y="1486651"/>
                    </a:lnTo>
                    <a:lnTo>
                      <a:pt x="1030376" y="1490384"/>
                    </a:lnTo>
                    <a:lnTo>
                      <a:pt x="1029843" y="1494106"/>
                    </a:lnTo>
                    <a:lnTo>
                      <a:pt x="1029233" y="1497763"/>
                    </a:lnTo>
                    <a:lnTo>
                      <a:pt x="1040087" y="1504272"/>
                    </a:lnTo>
                    <a:lnTo>
                      <a:pt x="1051145" y="1510468"/>
                    </a:lnTo>
                    <a:lnTo>
                      <a:pt x="1062354" y="1516432"/>
                    </a:lnTo>
                    <a:lnTo>
                      <a:pt x="1073665" y="1522245"/>
                    </a:lnTo>
                    <a:lnTo>
                      <a:pt x="1085028" y="1527988"/>
                    </a:lnTo>
                    <a:lnTo>
                      <a:pt x="1096390" y="1533744"/>
                    </a:lnTo>
                    <a:lnTo>
                      <a:pt x="1107703" y="1539592"/>
                    </a:lnTo>
                    <a:lnTo>
                      <a:pt x="1118915" y="1545615"/>
                    </a:lnTo>
                    <a:lnTo>
                      <a:pt x="1129977" y="1551894"/>
                    </a:lnTo>
                    <a:lnTo>
                      <a:pt x="1140836" y="1558510"/>
                    </a:lnTo>
                    <a:lnTo>
                      <a:pt x="1151443" y="1565544"/>
                    </a:lnTo>
                    <a:lnTo>
                      <a:pt x="1161747" y="1573078"/>
                    </a:lnTo>
                    <a:lnTo>
                      <a:pt x="1169987" y="1579729"/>
                    </a:lnTo>
                    <a:lnTo>
                      <a:pt x="1181859" y="1589701"/>
                    </a:lnTo>
                    <a:lnTo>
                      <a:pt x="1193739" y="1599663"/>
                    </a:lnTo>
                    <a:lnTo>
                      <a:pt x="1205627" y="1609613"/>
                    </a:lnTo>
                    <a:lnTo>
                      <a:pt x="1217521" y="1619553"/>
                    </a:lnTo>
                    <a:lnTo>
                      <a:pt x="1229423" y="1629483"/>
                    </a:lnTo>
                    <a:lnTo>
                      <a:pt x="1241332" y="1639405"/>
                    </a:lnTo>
                    <a:lnTo>
                      <a:pt x="1253248" y="1649318"/>
                    </a:lnTo>
                    <a:lnTo>
                      <a:pt x="1265170" y="1659223"/>
                    </a:lnTo>
                    <a:lnTo>
                      <a:pt x="1277099" y="1669121"/>
                    </a:lnTo>
                    <a:lnTo>
                      <a:pt x="1289034" y="1679013"/>
                    </a:lnTo>
                    <a:lnTo>
                      <a:pt x="1300974" y="1688898"/>
                    </a:lnTo>
                    <a:lnTo>
                      <a:pt x="1312921" y="1698778"/>
                    </a:lnTo>
                    <a:lnTo>
                      <a:pt x="1324872" y="1708654"/>
                    </a:lnTo>
                    <a:lnTo>
                      <a:pt x="1336829" y="1718525"/>
                    </a:lnTo>
                    <a:lnTo>
                      <a:pt x="1348791" y="1728392"/>
                    </a:lnTo>
                    <a:lnTo>
                      <a:pt x="1360758" y="1738257"/>
                    </a:lnTo>
                    <a:lnTo>
                      <a:pt x="1372730" y="1748119"/>
                    </a:lnTo>
                    <a:lnTo>
                      <a:pt x="1384706" y="1757979"/>
                    </a:lnTo>
                    <a:lnTo>
                      <a:pt x="1396686" y="1767838"/>
                    </a:lnTo>
                    <a:lnTo>
                      <a:pt x="1408671" y="1777697"/>
                    </a:lnTo>
                    <a:lnTo>
                      <a:pt x="1420679" y="1789543"/>
                    </a:lnTo>
                    <a:lnTo>
                      <a:pt x="1432586" y="1801487"/>
                    </a:lnTo>
                    <a:lnTo>
                      <a:pt x="1444402" y="1813519"/>
                    </a:lnTo>
                    <a:lnTo>
                      <a:pt x="1456138" y="1825629"/>
                    </a:lnTo>
                    <a:lnTo>
                      <a:pt x="1467804" y="1837807"/>
                    </a:lnTo>
                    <a:lnTo>
                      <a:pt x="1479412" y="1850043"/>
                    </a:lnTo>
                    <a:lnTo>
                      <a:pt x="1490971" y="1862327"/>
                    </a:lnTo>
                    <a:lnTo>
                      <a:pt x="1502493" y="1874648"/>
                    </a:lnTo>
                    <a:lnTo>
                      <a:pt x="1513988" y="1886997"/>
                    </a:lnTo>
                    <a:lnTo>
                      <a:pt x="1525466" y="1899364"/>
                    </a:lnTo>
                    <a:lnTo>
                      <a:pt x="1536939" y="1911739"/>
                    </a:lnTo>
                    <a:lnTo>
                      <a:pt x="1548417" y="1924111"/>
                    </a:lnTo>
                    <a:lnTo>
                      <a:pt x="1559910" y="1936471"/>
                    </a:lnTo>
                    <a:lnTo>
                      <a:pt x="1571429" y="1948809"/>
                    </a:lnTo>
                    <a:lnTo>
                      <a:pt x="1582985" y="1961114"/>
                    </a:lnTo>
                    <a:lnTo>
                      <a:pt x="1594589" y="1973377"/>
                    </a:lnTo>
                    <a:lnTo>
                      <a:pt x="1606251" y="1985587"/>
                    </a:lnTo>
                    <a:lnTo>
                      <a:pt x="1617981" y="1997735"/>
                    </a:lnTo>
                    <a:lnTo>
                      <a:pt x="1629791" y="2009810"/>
                    </a:lnTo>
                    <a:lnTo>
                      <a:pt x="1641690" y="2021803"/>
                    </a:lnTo>
                    <a:lnTo>
                      <a:pt x="1653039" y="2015920"/>
                    </a:lnTo>
                    <a:lnTo>
                      <a:pt x="1664460" y="2009955"/>
                    </a:lnTo>
                    <a:lnTo>
                      <a:pt x="1675886" y="2003858"/>
                    </a:lnTo>
                    <a:lnTo>
                      <a:pt x="1687251" y="1997575"/>
                    </a:lnTo>
                    <a:lnTo>
                      <a:pt x="1698486" y="1991055"/>
                    </a:lnTo>
                    <a:lnTo>
                      <a:pt x="1709524" y="1984245"/>
                    </a:lnTo>
                    <a:lnTo>
                      <a:pt x="1720299" y="1977093"/>
                    </a:lnTo>
                    <a:lnTo>
                      <a:pt x="1730744" y="1969548"/>
                    </a:lnTo>
                    <a:lnTo>
                      <a:pt x="1740790" y="1961557"/>
                    </a:lnTo>
                    <a:lnTo>
                      <a:pt x="1750371" y="1953067"/>
                    </a:lnTo>
                    <a:lnTo>
                      <a:pt x="1759420" y="1944028"/>
                    </a:lnTo>
                    <a:lnTo>
                      <a:pt x="1767869" y="1934386"/>
                    </a:lnTo>
                    <a:lnTo>
                      <a:pt x="1775652" y="1924090"/>
                    </a:lnTo>
                    <a:lnTo>
                      <a:pt x="1782700" y="1913087"/>
                    </a:lnTo>
                    <a:lnTo>
                      <a:pt x="1788989" y="1894758"/>
                    </a:lnTo>
                    <a:lnTo>
                      <a:pt x="1791652" y="1882344"/>
                    </a:lnTo>
                    <a:lnTo>
                      <a:pt x="1794067" y="1869868"/>
                    </a:lnTo>
                    <a:lnTo>
                      <a:pt x="1796273" y="1857343"/>
                    </a:lnTo>
                    <a:lnTo>
                      <a:pt x="1798311" y="1844782"/>
                    </a:lnTo>
                    <a:lnTo>
                      <a:pt x="1800218" y="1832197"/>
                    </a:lnTo>
                    <a:lnTo>
                      <a:pt x="1802035" y="1819602"/>
                    </a:lnTo>
                    <a:lnTo>
                      <a:pt x="1803800" y="1807010"/>
                    </a:lnTo>
                    <a:lnTo>
                      <a:pt x="1805553" y="1794434"/>
                    </a:lnTo>
                    <a:lnTo>
                      <a:pt x="1807334" y="1781886"/>
                    </a:lnTo>
                    <a:lnTo>
                      <a:pt x="1820080" y="1776902"/>
                    </a:lnTo>
                    <a:lnTo>
                      <a:pt x="1832521" y="1774434"/>
                    </a:lnTo>
                    <a:lnTo>
                      <a:pt x="1844997" y="1772081"/>
                    </a:lnTo>
                    <a:lnTo>
                      <a:pt x="1857501" y="1769828"/>
                    </a:lnTo>
                    <a:lnTo>
                      <a:pt x="1870028" y="1767661"/>
                    </a:lnTo>
                    <a:lnTo>
                      <a:pt x="1882570" y="1765566"/>
                    </a:lnTo>
                    <a:lnTo>
                      <a:pt x="1895123" y="1763527"/>
                    </a:lnTo>
                    <a:lnTo>
                      <a:pt x="1907678" y="1761531"/>
                    </a:lnTo>
                    <a:lnTo>
                      <a:pt x="1920232" y="1759563"/>
                    </a:lnTo>
                    <a:lnTo>
                      <a:pt x="1931162" y="1757859"/>
                    </a:lnTo>
                    <a:lnTo>
                      <a:pt x="1936927" y="1746592"/>
                    </a:lnTo>
                    <a:lnTo>
                      <a:pt x="1942402" y="1735109"/>
                    </a:lnTo>
                    <a:lnTo>
                      <a:pt x="1947800" y="1723550"/>
                    </a:lnTo>
                    <a:lnTo>
                      <a:pt x="1953333" y="1712053"/>
                    </a:lnTo>
                    <a:lnTo>
                      <a:pt x="1959213" y="1700757"/>
                    </a:lnTo>
                    <a:lnTo>
                      <a:pt x="1965653" y="1689800"/>
                    </a:lnTo>
                    <a:lnTo>
                      <a:pt x="1972865" y="1679320"/>
                    </a:lnTo>
                    <a:lnTo>
                      <a:pt x="1985353" y="1670014"/>
                    </a:lnTo>
                    <a:lnTo>
                      <a:pt x="1996025" y="1663144"/>
                    </a:lnTo>
                    <a:lnTo>
                      <a:pt x="2006724" y="1656311"/>
                    </a:lnTo>
                    <a:lnTo>
                      <a:pt x="2017447" y="1649511"/>
                    </a:lnTo>
                    <a:lnTo>
                      <a:pt x="2028192" y="1642741"/>
                    </a:lnTo>
                    <a:lnTo>
                      <a:pt x="2038957" y="1635998"/>
                    </a:lnTo>
                    <a:lnTo>
                      <a:pt x="2049738" y="1629279"/>
                    </a:lnTo>
                    <a:lnTo>
                      <a:pt x="2060534" y="1622580"/>
                    </a:lnTo>
                    <a:lnTo>
                      <a:pt x="2071341" y="1615899"/>
                    </a:lnTo>
                    <a:lnTo>
                      <a:pt x="2082157" y="1609232"/>
                    </a:lnTo>
                    <a:lnTo>
                      <a:pt x="2092981" y="1602576"/>
                    </a:lnTo>
                    <a:lnTo>
                      <a:pt x="2103809" y="1595929"/>
                    </a:lnTo>
                    <a:lnTo>
                      <a:pt x="2114638" y="1589287"/>
                    </a:lnTo>
                    <a:lnTo>
                      <a:pt x="2125467" y="1582646"/>
                    </a:lnTo>
                    <a:lnTo>
                      <a:pt x="2136292" y="1576005"/>
                    </a:lnTo>
                    <a:lnTo>
                      <a:pt x="2147112" y="1569359"/>
                    </a:lnTo>
                    <a:lnTo>
                      <a:pt x="2157463" y="1562990"/>
                    </a:lnTo>
                    <a:lnTo>
                      <a:pt x="2157495" y="1549899"/>
                    </a:lnTo>
                    <a:lnTo>
                      <a:pt x="2156748" y="1536936"/>
                    </a:lnTo>
                    <a:lnTo>
                      <a:pt x="2154779" y="1524281"/>
                    </a:lnTo>
                    <a:lnTo>
                      <a:pt x="2151149" y="1512110"/>
                    </a:lnTo>
                    <a:lnTo>
                      <a:pt x="2145416" y="1500603"/>
                    </a:lnTo>
                    <a:lnTo>
                      <a:pt x="2140204" y="1493382"/>
                    </a:lnTo>
                    <a:lnTo>
                      <a:pt x="2144486" y="1482192"/>
                    </a:lnTo>
                    <a:lnTo>
                      <a:pt x="2148886" y="1470906"/>
                    </a:lnTo>
                    <a:lnTo>
                      <a:pt x="2151368" y="1459443"/>
                    </a:lnTo>
                    <a:lnTo>
                      <a:pt x="2149897" y="1447720"/>
                    </a:lnTo>
                    <a:lnTo>
                      <a:pt x="2149221" y="1445960"/>
                    </a:lnTo>
                    <a:lnTo>
                      <a:pt x="2146000" y="1433634"/>
                    </a:lnTo>
                    <a:lnTo>
                      <a:pt x="2143145" y="1421221"/>
                    </a:lnTo>
                    <a:lnTo>
                      <a:pt x="2140665" y="1408730"/>
                    </a:lnTo>
                    <a:lnTo>
                      <a:pt x="2138573" y="1396175"/>
                    </a:lnTo>
                    <a:lnTo>
                      <a:pt x="2136878" y="1383564"/>
                    </a:lnTo>
                    <a:lnTo>
                      <a:pt x="2135592" y="1370910"/>
                    </a:lnTo>
                    <a:lnTo>
                      <a:pt x="2134726" y="1358224"/>
                    </a:lnTo>
                    <a:lnTo>
                      <a:pt x="2134291" y="1345516"/>
                    </a:lnTo>
                    <a:lnTo>
                      <a:pt x="2134273" y="1334352"/>
                    </a:lnTo>
                    <a:lnTo>
                      <a:pt x="2135258" y="1321648"/>
                    </a:lnTo>
                    <a:lnTo>
                      <a:pt x="2137226" y="1309077"/>
                    </a:lnTo>
                    <a:lnTo>
                      <a:pt x="2139754" y="1296589"/>
                    </a:lnTo>
                    <a:lnTo>
                      <a:pt x="2142419" y="1284130"/>
                    </a:lnTo>
                    <a:lnTo>
                      <a:pt x="2144800" y="1271651"/>
                    </a:lnTo>
                    <a:lnTo>
                      <a:pt x="2146474" y="1259098"/>
                    </a:lnTo>
                    <a:lnTo>
                      <a:pt x="2146896" y="1253148"/>
                    </a:lnTo>
                    <a:lnTo>
                      <a:pt x="2144883" y="1240523"/>
                    </a:lnTo>
                    <a:lnTo>
                      <a:pt x="2142195" y="1228079"/>
                    </a:lnTo>
                    <a:lnTo>
                      <a:pt x="2138942" y="1215790"/>
                    </a:lnTo>
                    <a:lnTo>
                      <a:pt x="2135238" y="1203627"/>
                    </a:lnTo>
                    <a:lnTo>
                      <a:pt x="2131193" y="1191562"/>
                    </a:lnTo>
                    <a:lnTo>
                      <a:pt x="2126918" y="1179567"/>
                    </a:lnTo>
                    <a:lnTo>
                      <a:pt x="2122527" y="1167614"/>
                    </a:lnTo>
                    <a:lnTo>
                      <a:pt x="2118129" y="1155674"/>
                    </a:lnTo>
                    <a:lnTo>
                      <a:pt x="2113836" y="1143721"/>
                    </a:lnTo>
                    <a:lnTo>
                      <a:pt x="2112098" y="1138709"/>
                    </a:lnTo>
                    <a:lnTo>
                      <a:pt x="2107460" y="1125679"/>
                    </a:lnTo>
                    <a:lnTo>
                      <a:pt x="2102825" y="1112648"/>
                    </a:lnTo>
                    <a:lnTo>
                      <a:pt x="2098192" y="1099618"/>
                    </a:lnTo>
                    <a:lnTo>
                      <a:pt x="2093561" y="1086588"/>
                    </a:lnTo>
                    <a:lnTo>
                      <a:pt x="2088931" y="1073558"/>
                    </a:lnTo>
                    <a:lnTo>
                      <a:pt x="2084301" y="1060528"/>
                    </a:lnTo>
                    <a:lnTo>
                      <a:pt x="2079671" y="1047498"/>
                    </a:lnTo>
                    <a:lnTo>
                      <a:pt x="2075039" y="1034468"/>
                    </a:lnTo>
                    <a:lnTo>
                      <a:pt x="2070405" y="1021438"/>
                    </a:lnTo>
                    <a:lnTo>
                      <a:pt x="2065767" y="1008408"/>
                    </a:lnTo>
                    <a:lnTo>
                      <a:pt x="2061126" y="995379"/>
                    </a:lnTo>
                    <a:lnTo>
                      <a:pt x="2056480" y="982349"/>
                    </a:lnTo>
                    <a:lnTo>
                      <a:pt x="2051829" y="969320"/>
                    </a:lnTo>
                    <a:lnTo>
                      <a:pt x="2047171" y="956290"/>
                    </a:lnTo>
                    <a:lnTo>
                      <a:pt x="2042506" y="943261"/>
                    </a:lnTo>
                    <a:lnTo>
                      <a:pt x="2037833" y="930232"/>
                    </a:lnTo>
                    <a:lnTo>
                      <a:pt x="2033151" y="917203"/>
                    </a:lnTo>
                    <a:lnTo>
                      <a:pt x="2028460" y="904174"/>
                    </a:lnTo>
                    <a:lnTo>
                      <a:pt x="2023758" y="891146"/>
                    </a:lnTo>
                    <a:lnTo>
                      <a:pt x="2019046" y="878117"/>
                    </a:lnTo>
                    <a:lnTo>
                      <a:pt x="2015027" y="866142"/>
                    </a:lnTo>
                    <a:lnTo>
                      <a:pt x="2012377" y="853661"/>
                    </a:lnTo>
                    <a:lnTo>
                      <a:pt x="2011256" y="840973"/>
                    </a:lnTo>
                    <a:lnTo>
                      <a:pt x="2011826" y="828375"/>
                    </a:lnTo>
                    <a:lnTo>
                      <a:pt x="2014248" y="816167"/>
                    </a:lnTo>
                    <a:lnTo>
                      <a:pt x="2018683" y="804645"/>
                    </a:lnTo>
                    <a:lnTo>
                      <a:pt x="2025292" y="794109"/>
                    </a:lnTo>
                    <a:lnTo>
                      <a:pt x="2034238" y="784856"/>
                    </a:lnTo>
                    <a:lnTo>
                      <a:pt x="2037613" y="782220"/>
                    </a:lnTo>
                    <a:lnTo>
                      <a:pt x="2047373" y="773788"/>
                    </a:lnTo>
                    <a:lnTo>
                      <a:pt x="2055815" y="764304"/>
                    </a:lnTo>
                    <a:lnTo>
                      <a:pt x="2063354" y="754096"/>
                    </a:lnTo>
                    <a:lnTo>
                      <a:pt x="2070404" y="743490"/>
                    </a:lnTo>
                    <a:lnTo>
                      <a:pt x="2077381" y="732816"/>
                    </a:lnTo>
                    <a:lnTo>
                      <a:pt x="2084698" y="722399"/>
                    </a:lnTo>
                    <a:lnTo>
                      <a:pt x="2092770" y="712569"/>
                    </a:lnTo>
                    <a:lnTo>
                      <a:pt x="2102013" y="703651"/>
                    </a:lnTo>
                    <a:lnTo>
                      <a:pt x="2103335" y="702565"/>
                    </a:lnTo>
                    <a:lnTo>
                      <a:pt x="2106879" y="690439"/>
                    </a:lnTo>
                    <a:lnTo>
                      <a:pt x="2110357" y="678238"/>
                    </a:lnTo>
                    <a:lnTo>
                      <a:pt x="2113788" y="665984"/>
                    </a:lnTo>
                    <a:lnTo>
                      <a:pt x="2117192" y="653697"/>
                    </a:lnTo>
                    <a:lnTo>
                      <a:pt x="2117509" y="652553"/>
                    </a:lnTo>
                    <a:lnTo>
                      <a:pt x="2105359" y="651039"/>
                    </a:lnTo>
                    <a:lnTo>
                      <a:pt x="2092816" y="649923"/>
                    </a:lnTo>
                    <a:lnTo>
                      <a:pt x="2080020" y="648979"/>
                    </a:lnTo>
                    <a:lnTo>
                      <a:pt x="2067109" y="647981"/>
                    </a:lnTo>
                    <a:lnTo>
                      <a:pt x="2054222" y="646702"/>
                    </a:lnTo>
                    <a:lnTo>
                      <a:pt x="2041498" y="644915"/>
                    </a:lnTo>
                    <a:lnTo>
                      <a:pt x="2029077" y="642394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FFFFCC"/>
                  </a:solidFill>
                </a:endParaRPr>
              </a:p>
            </p:txBody>
          </p:sp>
          <p:sp>
            <p:nvSpPr>
              <p:cNvPr id="41" name="object 22"/>
              <p:cNvSpPr txBox="1"/>
              <p:nvPr/>
            </p:nvSpPr>
            <p:spPr>
              <a:xfrm>
                <a:off x="6811474" y="3535738"/>
                <a:ext cx="912534" cy="21465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ﻰﺑﻮﻨﺟ</a:t>
                </a:r>
                <a:r>
                  <a:rPr b="1" spc="-28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 </a:t>
                </a: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ﻥﺎﺳﺍﺮﺧ</a:t>
                </a:r>
                <a:endParaRPr sz="1200" b="1">
                  <a:solidFill>
                    <a:srgbClr val="FFFFCC"/>
                  </a:solidFill>
                  <a:latin typeface="B Roya"/>
                  <a:cs typeface="B Roya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6170018" y="3844917"/>
              <a:ext cx="1465494" cy="2409934"/>
              <a:chOff x="7573564" y="4286679"/>
              <a:chExt cx="1833968" cy="2849631"/>
            </a:xfrm>
            <a:grpFill/>
          </p:grpSpPr>
          <p:sp>
            <p:nvSpPr>
              <p:cNvPr id="34" name="object 57"/>
              <p:cNvSpPr/>
              <p:nvPr/>
            </p:nvSpPr>
            <p:spPr>
              <a:xfrm>
                <a:off x="7573564" y="4286679"/>
                <a:ext cx="1833968" cy="2849631"/>
              </a:xfrm>
              <a:custGeom>
                <a:avLst/>
                <a:gdLst/>
                <a:ahLst/>
                <a:cxnLst/>
                <a:rect l="l" t="t" r="r" b="b"/>
                <a:pathLst>
                  <a:path w="1833968" h="2849631">
                    <a:moveTo>
                      <a:pt x="1224504" y="2560794"/>
                    </a:moveTo>
                    <a:lnTo>
                      <a:pt x="1223646" y="2548321"/>
                    </a:lnTo>
                    <a:lnTo>
                      <a:pt x="1223758" y="2535932"/>
                    </a:lnTo>
                    <a:lnTo>
                      <a:pt x="1225430" y="2523688"/>
                    </a:lnTo>
                    <a:lnTo>
                      <a:pt x="1229258" y="2511650"/>
                    </a:lnTo>
                    <a:lnTo>
                      <a:pt x="1233198" y="2512624"/>
                    </a:lnTo>
                    <a:lnTo>
                      <a:pt x="1246456" y="2516037"/>
                    </a:lnTo>
                    <a:lnTo>
                      <a:pt x="1258392" y="2519118"/>
                    </a:lnTo>
                    <a:lnTo>
                      <a:pt x="1258738" y="2511614"/>
                    </a:lnTo>
                    <a:lnTo>
                      <a:pt x="1259370" y="2498927"/>
                    </a:lnTo>
                    <a:lnTo>
                      <a:pt x="1260056" y="2486241"/>
                    </a:lnTo>
                    <a:lnTo>
                      <a:pt x="1260794" y="2473556"/>
                    </a:lnTo>
                    <a:lnTo>
                      <a:pt x="1261582" y="2460874"/>
                    </a:lnTo>
                    <a:lnTo>
                      <a:pt x="1262417" y="2448195"/>
                    </a:lnTo>
                    <a:lnTo>
                      <a:pt x="1263296" y="2435518"/>
                    </a:lnTo>
                    <a:lnTo>
                      <a:pt x="1264218" y="2422846"/>
                    </a:lnTo>
                    <a:lnTo>
                      <a:pt x="1265179" y="2410179"/>
                    </a:lnTo>
                    <a:lnTo>
                      <a:pt x="1266178" y="2397516"/>
                    </a:lnTo>
                    <a:lnTo>
                      <a:pt x="1267211" y="2384860"/>
                    </a:lnTo>
                    <a:lnTo>
                      <a:pt x="1268277" y="2372210"/>
                    </a:lnTo>
                    <a:lnTo>
                      <a:pt x="1269372" y="2359567"/>
                    </a:lnTo>
                    <a:lnTo>
                      <a:pt x="1270495" y="2346931"/>
                    </a:lnTo>
                    <a:lnTo>
                      <a:pt x="1276668" y="2329345"/>
                    </a:lnTo>
                    <a:lnTo>
                      <a:pt x="1283714" y="2319732"/>
                    </a:lnTo>
                    <a:lnTo>
                      <a:pt x="1292565" y="2311998"/>
                    </a:lnTo>
                    <a:lnTo>
                      <a:pt x="1302853" y="2305754"/>
                    </a:lnTo>
                    <a:lnTo>
                      <a:pt x="1314209" y="2300608"/>
                    </a:lnTo>
                    <a:lnTo>
                      <a:pt x="1326265" y="2296169"/>
                    </a:lnTo>
                    <a:lnTo>
                      <a:pt x="1338654" y="2292047"/>
                    </a:lnTo>
                    <a:lnTo>
                      <a:pt x="1351008" y="2287849"/>
                    </a:lnTo>
                    <a:lnTo>
                      <a:pt x="1362957" y="2283185"/>
                    </a:lnTo>
                    <a:lnTo>
                      <a:pt x="1374135" y="2277665"/>
                    </a:lnTo>
                    <a:lnTo>
                      <a:pt x="1384172" y="2270897"/>
                    </a:lnTo>
                    <a:lnTo>
                      <a:pt x="1384739" y="2268263"/>
                    </a:lnTo>
                    <a:lnTo>
                      <a:pt x="1387368" y="2255050"/>
                    </a:lnTo>
                    <a:lnTo>
                      <a:pt x="1389849" y="2242804"/>
                    </a:lnTo>
                    <a:lnTo>
                      <a:pt x="1400398" y="2244294"/>
                    </a:lnTo>
                    <a:lnTo>
                      <a:pt x="1412916" y="2245961"/>
                    </a:lnTo>
                    <a:lnTo>
                      <a:pt x="1425533" y="2247523"/>
                    </a:lnTo>
                    <a:lnTo>
                      <a:pt x="1438300" y="2248976"/>
                    </a:lnTo>
                    <a:lnTo>
                      <a:pt x="1440843" y="2240196"/>
                    </a:lnTo>
                    <a:lnTo>
                      <a:pt x="1444364" y="2226960"/>
                    </a:lnTo>
                    <a:lnTo>
                      <a:pt x="1448221" y="2213590"/>
                    </a:lnTo>
                    <a:lnTo>
                      <a:pt x="1452969" y="2200728"/>
                    </a:lnTo>
                    <a:lnTo>
                      <a:pt x="1459160" y="2189022"/>
                    </a:lnTo>
                    <a:lnTo>
                      <a:pt x="1467348" y="2179114"/>
                    </a:lnTo>
                    <a:lnTo>
                      <a:pt x="1478088" y="2171651"/>
                    </a:lnTo>
                    <a:lnTo>
                      <a:pt x="1491932" y="2167277"/>
                    </a:lnTo>
                    <a:lnTo>
                      <a:pt x="1494231" y="2163137"/>
                    </a:lnTo>
                    <a:lnTo>
                      <a:pt x="1499133" y="2154628"/>
                    </a:lnTo>
                    <a:lnTo>
                      <a:pt x="1501724" y="2150513"/>
                    </a:lnTo>
                    <a:lnTo>
                      <a:pt x="1505315" y="2149773"/>
                    </a:lnTo>
                    <a:lnTo>
                      <a:pt x="1517805" y="2147385"/>
                    </a:lnTo>
                    <a:lnTo>
                      <a:pt x="1530359" y="2145133"/>
                    </a:lnTo>
                    <a:lnTo>
                      <a:pt x="1542920" y="2142844"/>
                    </a:lnTo>
                    <a:lnTo>
                      <a:pt x="1555429" y="2140343"/>
                    </a:lnTo>
                    <a:lnTo>
                      <a:pt x="1567828" y="2137457"/>
                    </a:lnTo>
                    <a:lnTo>
                      <a:pt x="1580061" y="2134011"/>
                    </a:lnTo>
                    <a:lnTo>
                      <a:pt x="1592069" y="2129832"/>
                    </a:lnTo>
                    <a:lnTo>
                      <a:pt x="1603794" y="2124745"/>
                    </a:lnTo>
                    <a:lnTo>
                      <a:pt x="1609431" y="2122110"/>
                    </a:lnTo>
                    <a:lnTo>
                      <a:pt x="1620906" y="2117140"/>
                    </a:lnTo>
                    <a:lnTo>
                      <a:pt x="1632587" y="2112603"/>
                    </a:lnTo>
                    <a:lnTo>
                      <a:pt x="1644451" y="2108509"/>
                    </a:lnTo>
                    <a:lnTo>
                      <a:pt x="1656477" y="2104871"/>
                    </a:lnTo>
                    <a:lnTo>
                      <a:pt x="1668642" y="2101701"/>
                    </a:lnTo>
                    <a:lnTo>
                      <a:pt x="1680925" y="2099010"/>
                    </a:lnTo>
                    <a:lnTo>
                      <a:pt x="1693304" y="2096809"/>
                    </a:lnTo>
                    <a:lnTo>
                      <a:pt x="1705755" y="2095112"/>
                    </a:lnTo>
                    <a:lnTo>
                      <a:pt x="1718258" y="2093928"/>
                    </a:lnTo>
                    <a:lnTo>
                      <a:pt x="1730789" y="2093271"/>
                    </a:lnTo>
                    <a:lnTo>
                      <a:pt x="1743328" y="2093152"/>
                    </a:lnTo>
                    <a:lnTo>
                      <a:pt x="1755852" y="2093582"/>
                    </a:lnTo>
                    <a:lnTo>
                      <a:pt x="1768339" y="2094574"/>
                    </a:lnTo>
                    <a:lnTo>
                      <a:pt x="1780766" y="2096138"/>
                    </a:lnTo>
                    <a:lnTo>
                      <a:pt x="1793112" y="2098288"/>
                    </a:lnTo>
                    <a:lnTo>
                      <a:pt x="1805355" y="2101034"/>
                    </a:lnTo>
                    <a:lnTo>
                      <a:pt x="1805252" y="2096631"/>
                    </a:lnTo>
                    <a:lnTo>
                      <a:pt x="1805006" y="2083979"/>
                    </a:lnTo>
                    <a:lnTo>
                      <a:pt x="1804825" y="2071303"/>
                    </a:lnTo>
                    <a:lnTo>
                      <a:pt x="1804691" y="2058609"/>
                    </a:lnTo>
                    <a:lnTo>
                      <a:pt x="1804506" y="2033177"/>
                    </a:lnTo>
                    <a:lnTo>
                      <a:pt x="1804327" y="2007714"/>
                    </a:lnTo>
                    <a:lnTo>
                      <a:pt x="1811711" y="2003594"/>
                    </a:lnTo>
                    <a:lnTo>
                      <a:pt x="1822770" y="1997378"/>
                    </a:lnTo>
                    <a:lnTo>
                      <a:pt x="1833968" y="1991217"/>
                    </a:lnTo>
                    <a:lnTo>
                      <a:pt x="1830108" y="1986848"/>
                    </a:lnTo>
                    <a:lnTo>
                      <a:pt x="1822107" y="1978339"/>
                    </a:lnTo>
                    <a:lnTo>
                      <a:pt x="1818258" y="1973958"/>
                    </a:lnTo>
                    <a:lnTo>
                      <a:pt x="1818171" y="1971941"/>
                    </a:lnTo>
                    <a:lnTo>
                      <a:pt x="1817764" y="1959148"/>
                    </a:lnTo>
                    <a:lnTo>
                      <a:pt x="1817682" y="1946378"/>
                    </a:lnTo>
                    <a:lnTo>
                      <a:pt x="1818023" y="1933650"/>
                    </a:lnTo>
                    <a:lnTo>
                      <a:pt x="1818889" y="1920986"/>
                    </a:lnTo>
                    <a:lnTo>
                      <a:pt x="1820380" y="1908405"/>
                    </a:lnTo>
                    <a:lnTo>
                      <a:pt x="1822595" y="1895928"/>
                    </a:lnTo>
                    <a:lnTo>
                      <a:pt x="1825635" y="1883575"/>
                    </a:lnTo>
                    <a:lnTo>
                      <a:pt x="1829600" y="1871367"/>
                    </a:lnTo>
                    <a:lnTo>
                      <a:pt x="1831437" y="1864019"/>
                    </a:lnTo>
                    <a:lnTo>
                      <a:pt x="1828649" y="1853523"/>
                    </a:lnTo>
                    <a:lnTo>
                      <a:pt x="1822093" y="1843938"/>
                    </a:lnTo>
                    <a:lnTo>
                      <a:pt x="1815414" y="1834753"/>
                    </a:lnTo>
                    <a:lnTo>
                      <a:pt x="1811286" y="1837334"/>
                    </a:lnTo>
                    <a:lnTo>
                      <a:pt x="1799897" y="1843127"/>
                    </a:lnTo>
                    <a:lnTo>
                      <a:pt x="1788042" y="1847582"/>
                    </a:lnTo>
                    <a:lnTo>
                      <a:pt x="1775832" y="1851010"/>
                    </a:lnTo>
                    <a:lnTo>
                      <a:pt x="1763378" y="1853722"/>
                    </a:lnTo>
                    <a:lnTo>
                      <a:pt x="1750792" y="1856028"/>
                    </a:lnTo>
                    <a:lnTo>
                      <a:pt x="1738183" y="1858239"/>
                    </a:lnTo>
                    <a:lnTo>
                      <a:pt x="1725664" y="1860666"/>
                    </a:lnTo>
                    <a:lnTo>
                      <a:pt x="1713344" y="1863620"/>
                    </a:lnTo>
                    <a:lnTo>
                      <a:pt x="1711127" y="1864208"/>
                    </a:lnTo>
                    <a:lnTo>
                      <a:pt x="1698818" y="1866251"/>
                    </a:lnTo>
                    <a:lnTo>
                      <a:pt x="1686493" y="1866511"/>
                    </a:lnTo>
                    <a:lnTo>
                      <a:pt x="1674190" y="1865361"/>
                    </a:lnTo>
                    <a:lnTo>
                      <a:pt x="1661947" y="1863171"/>
                    </a:lnTo>
                    <a:lnTo>
                      <a:pt x="1649801" y="1860316"/>
                    </a:lnTo>
                    <a:lnTo>
                      <a:pt x="1637791" y="1857166"/>
                    </a:lnTo>
                    <a:lnTo>
                      <a:pt x="1625955" y="1854095"/>
                    </a:lnTo>
                    <a:lnTo>
                      <a:pt x="1625846" y="1853066"/>
                    </a:lnTo>
                    <a:lnTo>
                      <a:pt x="1623923" y="1841111"/>
                    </a:lnTo>
                    <a:lnTo>
                      <a:pt x="1621250" y="1829079"/>
                    </a:lnTo>
                    <a:lnTo>
                      <a:pt x="1618494" y="1817015"/>
                    </a:lnTo>
                    <a:lnTo>
                      <a:pt x="1616326" y="1804962"/>
                    </a:lnTo>
                    <a:lnTo>
                      <a:pt x="1615414" y="1792962"/>
                    </a:lnTo>
                    <a:lnTo>
                      <a:pt x="1616428" y="1781060"/>
                    </a:lnTo>
                    <a:lnTo>
                      <a:pt x="1620037" y="1769297"/>
                    </a:lnTo>
                    <a:lnTo>
                      <a:pt x="1623135" y="1760707"/>
                    </a:lnTo>
                    <a:lnTo>
                      <a:pt x="1627177" y="1748933"/>
                    </a:lnTo>
                    <a:lnTo>
                      <a:pt x="1630231" y="1736998"/>
                    </a:lnTo>
                    <a:lnTo>
                      <a:pt x="1631410" y="1724886"/>
                    </a:lnTo>
                    <a:lnTo>
                      <a:pt x="1629829" y="1712579"/>
                    </a:lnTo>
                    <a:lnTo>
                      <a:pt x="1627854" y="1702259"/>
                    </a:lnTo>
                    <a:lnTo>
                      <a:pt x="1625594" y="1689734"/>
                    </a:lnTo>
                    <a:lnTo>
                      <a:pt x="1623429" y="1677186"/>
                    </a:lnTo>
                    <a:lnTo>
                      <a:pt x="1621309" y="1664625"/>
                    </a:lnTo>
                    <a:lnTo>
                      <a:pt x="1619185" y="1652065"/>
                    </a:lnTo>
                    <a:lnTo>
                      <a:pt x="1617007" y="1639518"/>
                    </a:lnTo>
                    <a:lnTo>
                      <a:pt x="1614725" y="1626999"/>
                    </a:lnTo>
                    <a:lnTo>
                      <a:pt x="1612290" y="1614518"/>
                    </a:lnTo>
                    <a:lnTo>
                      <a:pt x="1609652" y="1602090"/>
                    </a:lnTo>
                    <a:lnTo>
                      <a:pt x="1606761" y="1589726"/>
                    </a:lnTo>
                    <a:lnTo>
                      <a:pt x="1603568" y="1577441"/>
                    </a:lnTo>
                    <a:lnTo>
                      <a:pt x="1600023" y="1565246"/>
                    </a:lnTo>
                    <a:lnTo>
                      <a:pt x="1596076" y="1553155"/>
                    </a:lnTo>
                    <a:lnTo>
                      <a:pt x="1591678" y="1541180"/>
                    </a:lnTo>
                    <a:lnTo>
                      <a:pt x="1589399" y="1534836"/>
                    </a:lnTo>
                    <a:lnTo>
                      <a:pt x="1585967" y="1522728"/>
                    </a:lnTo>
                    <a:lnTo>
                      <a:pt x="1583570" y="1510483"/>
                    </a:lnTo>
                    <a:lnTo>
                      <a:pt x="1582080" y="1498126"/>
                    </a:lnTo>
                    <a:lnTo>
                      <a:pt x="1581366" y="1485680"/>
                    </a:lnTo>
                    <a:lnTo>
                      <a:pt x="1581301" y="1473170"/>
                    </a:lnTo>
                    <a:lnTo>
                      <a:pt x="1581754" y="1460620"/>
                    </a:lnTo>
                    <a:lnTo>
                      <a:pt x="1582597" y="1448054"/>
                    </a:lnTo>
                    <a:lnTo>
                      <a:pt x="1583700" y="1435496"/>
                    </a:lnTo>
                    <a:lnTo>
                      <a:pt x="1584935" y="1422971"/>
                    </a:lnTo>
                    <a:lnTo>
                      <a:pt x="1586173" y="1410502"/>
                    </a:lnTo>
                    <a:lnTo>
                      <a:pt x="1587284" y="1398114"/>
                    </a:lnTo>
                    <a:lnTo>
                      <a:pt x="1581269" y="1399356"/>
                    </a:lnTo>
                    <a:lnTo>
                      <a:pt x="1568802" y="1402094"/>
                    </a:lnTo>
                    <a:lnTo>
                      <a:pt x="1556364" y="1404893"/>
                    </a:lnTo>
                    <a:lnTo>
                      <a:pt x="1543928" y="1407571"/>
                    </a:lnTo>
                    <a:lnTo>
                      <a:pt x="1531465" y="1409948"/>
                    </a:lnTo>
                    <a:lnTo>
                      <a:pt x="1518947" y="1411843"/>
                    </a:lnTo>
                    <a:lnTo>
                      <a:pt x="1506346" y="1413075"/>
                    </a:lnTo>
                    <a:lnTo>
                      <a:pt x="1502365" y="1408531"/>
                    </a:lnTo>
                    <a:lnTo>
                      <a:pt x="1494459" y="1398541"/>
                    </a:lnTo>
                    <a:lnTo>
                      <a:pt x="1487146" y="1388164"/>
                    </a:lnTo>
                    <a:lnTo>
                      <a:pt x="1480257" y="1377505"/>
                    </a:lnTo>
                    <a:lnTo>
                      <a:pt x="1473619" y="1366669"/>
                    </a:lnTo>
                    <a:lnTo>
                      <a:pt x="1465619" y="1361389"/>
                    </a:lnTo>
                    <a:lnTo>
                      <a:pt x="1454993" y="1354204"/>
                    </a:lnTo>
                    <a:lnTo>
                      <a:pt x="1444160" y="1347423"/>
                    </a:lnTo>
                    <a:lnTo>
                      <a:pt x="1432849" y="1341664"/>
                    </a:lnTo>
                    <a:lnTo>
                      <a:pt x="1420787" y="1337548"/>
                    </a:lnTo>
                    <a:lnTo>
                      <a:pt x="1413293" y="1335605"/>
                    </a:lnTo>
                    <a:lnTo>
                      <a:pt x="1400967" y="1332550"/>
                    </a:lnTo>
                    <a:lnTo>
                      <a:pt x="1388603" y="1329637"/>
                    </a:lnTo>
                    <a:lnTo>
                      <a:pt x="1376209" y="1326840"/>
                    </a:lnTo>
                    <a:lnTo>
                      <a:pt x="1363791" y="1324131"/>
                    </a:lnTo>
                    <a:lnTo>
                      <a:pt x="1351358" y="1321485"/>
                    </a:lnTo>
                    <a:lnTo>
                      <a:pt x="1338916" y="1318875"/>
                    </a:lnTo>
                    <a:lnTo>
                      <a:pt x="1326473" y="1316275"/>
                    </a:lnTo>
                    <a:lnTo>
                      <a:pt x="1314036" y="1313658"/>
                    </a:lnTo>
                    <a:lnTo>
                      <a:pt x="1301613" y="1310998"/>
                    </a:lnTo>
                    <a:lnTo>
                      <a:pt x="1289212" y="1308268"/>
                    </a:lnTo>
                    <a:lnTo>
                      <a:pt x="1276838" y="1305442"/>
                    </a:lnTo>
                    <a:lnTo>
                      <a:pt x="1264501" y="1302494"/>
                    </a:lnTo>
                    <a:lnTo>
                      <a:pt x="1252207" y="1299397"/>
                    </a:lnTo>
                    <a:lnTo>
                      <a:pt x="1237755" y="1291637"/>
                    </a:lnTo>
                    <a:lnTo>
                      <a:pt x="1227281" y="1284417"/>
                    </a:lnTo>
                    <a:lnTo>
                      <a:pt x="1217378" y="1276430"/>
                    </a:lnTo>
                    <a:lnTo>
                      <a:pt x="1207893" y="1267895"/>
                    </a:lnTo>
                    <a:lnTo>
                      <a:pt x="1198669" y="1259030"/>
                    </a:lnTo>
                    <a:lnTo>
                      <a:pt x="1189552" y="1250053"/>
                    </a:lnTo>
                    <a:lnTo>
                      <a:pt x="1180386" y="1241181"/>
                    </a:lnTo>
                    <a:lnTo>
                      <a:pt x="1171016" y="1232633"/>
                    </a:lnTo>
                    <a:lnTo>
                      <a:pt x="1169639" y="1231590"/>
                    </a:lnTo>
                    <a:lnTo>
                      <a:pt x="1159396" y="1224053"/>
                    </a:lnTo>
                    <a:lnTo>
                      <a:pt x="1149077" y="1216570"/>
                    </a:lnTo>
                    <a:lnTo>
                      <a:pt x="1138905" y="1208901"/>
                    </a:lnTo>
                    <a:lnTo>
                      <a:pt x="1129098" y="1200804"/>
                    </a:lnTo>
                    <a:lnTo>
                      <a:pt x="1119878" y="1192040"/>
                    </a:lnTo>
                    <a:lnTo>
                      <a:pt x="1111465" y="1182367"/>
                    </a:lnTo>
                    <a:lnTo>
                      <a:pt x="1106434" y="1176426"/>
                    </a:lnTo>
                    <a:lnTo>
                      <a:pt x="1098814" y="1166164"/>
                    </a:lnTo>
                    <a:lnTo>
                      <a:pt x="1091973" y="1155440"/>
                    </a:lnTo>
                    <a:lnTo>
                      <a:pt x="1085791" y="1144328"/>
                    </a:lnTo>
                    <a:lnTo>
                      <a:pt x="1080148" y="1132907"/>
                    </a:lnTo>
                    <a:lnTo>
                      <a:pt x="1074922" y="1121254"/>
                    </a:lnTo>
                    <a:lnTo>
                      <a:pt x="1069994" y="1109444"/>
                    </a:lnTo>
                    <a:lnTo>
                      <a:pt x="1065243" y="1097554"/>
                    </a:lnTo>
                    <a:lnTo>
                      <a:pt x="1060548" y="1085663"/>
                    </a:lnTo>
                    <a:lnTo>
                      <a:pt x="1055789" y="1073845"/>
                    </a:lnTo>
                    <a:lnTo>
                      <a:pt x="1055330" y="1072629"/>
                    </a:lnTo>
                    <a:lnTo>
                      <a:pt x="1048787" y="1061359"/>
                    </a:lnTo>
                    <a:lnTo>
                      <a:pt x="1039824" y="1051934"/>
                    </a:lnTo>
                    <a:lnTo>
                      <a:pt x="1029654" y="1043487"/>
                    </a:lnTo>
                    <a:lnTo>
                      <a:pt x="1019488" y="1035154"/>
                    </a:lnTo>
                    <a:lnTo>
                      <a:pt x="1010540" y="1026068"/>
                    </a:lnTo>
                    <a:lnTo>
                      <a:pt x="1004020" y="1015365"/>
                    </a:lnTo>
                    <a:lnTo>
                      <a:pt x="1001140" y="1002179"/>
                    </a:lnTo>
                    <a:lnTo>
                      <a:pt x="994944" y="997487"/>
                    </a:lnTo>
                    <a:lnTo>
                      <a:pt x="987222" y="987448"/>
                    </a:lnTo>
                    <a:lnTo>
                      <a:pt x="982975" y="975835"/>
                    </a:lnTo>
                    <a:lnTo>
                      <a:pt x="981121" y="963215"/>
                    </a:lnTo>
                    <a:lnTo>
                      <a:pt x="980577" y="950158"/>
                    </a:lnTo>
                    <a:lnTo>
                      <a:pt x="980262" y="937231"/>
                    </a:lnTo>
                    <a:lnTo>
                      <a:pt x="972380" y="930877"/>
                    </a:lnTo>
                    <a:lnTo>
                      <a:pt x="962704" y="922638"/>
                    </a:lnTo>
                    <a:lnTo>
                      <a:pt x="953358" y="914048"/>
                    </a:lnTo>
                    <a:lnTo>
                      <a:pt x="944413" y="905022"/>
                    </a:lnTo>
                    <a:lnTo>
                      <a:pt x="935939" y="895474"/>
                    </a:lnTo>
                    <a:lnTo>
                      <a:pt x="929021" y="887576"/>
                    </a:lnTo>
                    <a:lnTo>
                      <a:pt x="920550" y="878086"/>
                    </a:lnTo>
                    <a:lnTo>
                      <a:pt x="911995" y="868673"/>
                    </a:lnTo>
                    <a:lnTo>
                      <a:pt x="903372" y="859325"/>
                    </a:lnTo>
                    <a:lnTo>
                      <a:pt x="894695" y="850027"/>
                    </a:lnTo>
                    <a:lnTo>
                      <a:pt x="885979" y="840769"/>
                    </a:lnTo>
                    <a:lnTo>
                      <a:pt x="877237" y="831537"/>
                    </a:lnTo>
                    <a:lnTo>
                      <a:pt x="868485" y="822318"/>
                    </a:lnTo>
                    <a:lnTo>
                      <a:pt x="859735" y="813099"/>
                    </a:lnTo>
                    <a:lnTo>
                      <a:pt x="842305" y="794612"/>
                    </a:lnTo>
                    <a:lnTo>
                      <a:pt x="825062" y="775974"/>
                    </a:lnTo>
                    <a:lnTo>
                      <a:pt x="808120" y="757083"/>
                    </a:lnTo>
                    <a:lnTo>
                      <a:pt x="791595" y="737836"/>
                    </a:lnTo>
                    <a:lnTo>
                      <a:pt x="775601" y="718131"/>
                    </a:lnTo>
                    <a:lnTo>
                      <a:pt x="791235" y="695164"/>
                    </a:lnTo>
                    <a:lnTo>
                      <a:pt x="806968" y="672264"/>
                    </a:lnTo>
                    <a:lnTo>
                      <a:pt x="822792" y="649425"/>
                    </a:lnTo>
                    <a:lnTo>
                      <a:pt x="838697" y="626641"/>
                    </a:lnTo>
                    <a:lnTo>
                      <a:pt x="854676" y="603906"/>
                    </a:lnTo>
                    <a:lnTo>
                      <a:pt x="870718" y="581215"/>
                    </a:lnTo>
                    <a:lnTo>
                      <a:pt x="886815" y="558561"/>
                    </a:lnTo>
                    <a:lnTo>
                      <a:pt x="902958" y="535938"/>
                    </a:lnTo>
                    <a:lnTo>
                      <a:pt x="919138" y="513341"/>
                    </a:lnTo>
                    <a:lnTo>
                      <a:pt x="935347" y="490763"/>
                    </a:lnTo>
                    <a:lnTo>
                      <a:pt x="951574" y="468198"/>
                    </a:lnTo>
                    <a:lnTo>
                      <a:pt x="967813" y="445641"/>
                    </a:lnTo>
                    <a:lnTo>
                      <a:pt x="984052" y="423085"/>
                    </a:lnTo>
                    <a:lnTo>
                      <a:pt x="1000285" y="400524"/>
                    </a:lnTo>
                    <a:lnTo>
                      <a:pt x="1016501" y="377953"/>
                    </a:lnTo>
                    <a:lnTo>
                      <a:pt x="1032692" y="355365"/>
                    </a:lnTo>
                    <a:lnTo>
                      <a:pt x="1048849" y="332755"/>
                    </a:lnTo>
                    <a:lnTo>
                      <a:pt x="1064963" y="310116"/>
                    </a:lnTo>
                    <a:lnTo>
                      <a:pt x="1081024" y="287442"/>
                    </a:lnTo>
                    <a:lnTo>
                      <a:pt x="1097026" y="264728"/>
                    </a:lnTo>
                    <a:lnTo>
                      <a:pt x="1102151" y="253982"/>
                    </a:lnTo>
                    <a:lnTo>
                      <a:pt x="1105010" y="242940"/>
                    </a:lnTo>
                    <a:lnTo>
                      <a:pt x="1106586" y="231469"/>
                    </a:lnTo>
                    <a:lnTo>
                      <a:pt x="1107622" y="219815"/>
                    </a:lnTo>
                    <a:lnTo>
                      <a:pt x="1108863" y="208226"/>
                    </a:lnTo>
                    <a:lnTo>
                      <a:pt x="1111053" y="196948"/>
                    </a:lnTo>
                    <a:lnTo>
                      <a:pt x="1114936" y="186227"/>
                    </a:lnTo>
                    <a:lnTo>
                      <a:pt x="1121257" y="176311"/>
                    </a:lnTo>
                    <a:lnTo>
                      <a:pt x="1118398" y="170452"/>
                    </a:lnTo>
                    <a:lnTo>
                      <a:pt x="1113171" y="158802"/>
                    </a:lnTo>
                    <a:lnTo>
                      <a:pt x="1108523" y="146901"/>
                    </a:lnTo>
                    <a:lnTo>
                      <a:pt x="1104572" y="134758"/>
                    </a:lnTo>
                    <a:lnTo>
                      <a:pt x="1101434" y="122379"/>
                    </a:lnTo>
                    <a:lnTo>
                      <a:pt x="1099227" y="109769"/>
                    </a:lnTo>
                    <a:lnTo>
                      <a:pt x="1098067" y="96936"/>
                    </a:lnTo>
                    <a:lnTo>
                      <a:pt x="1091869" y="91259"/>
                    </a:lnTo>
                    <a:lnTo>
                      <a:pt x="1085430" y="85849"/>
                    </a:lnTo>
                    <a:lnTo>
                      <a:pt x="1079258" y="80172"/>
                    </a:lnTo>
                    <a:lnTo>
                      <a:pt x="1077604" y="74982"/>
                    </a:lnTo>
                    <a:lnTo>
                      <a:pt x="1075178" y="62259"/>
                    </a:lnTo>
                    <a:lnTo>
                      <a:pt x="1072898" y="48940"/>
                    </a:lnTo>
                    <a:lnTo>
                      <a:pt x="1069058" y="36883"/>
                    </a:lnTo>
                    <a:lnTo>
                      <a:pt x="1061951" y="27946"/>
                    </a:lnTo>
                    <a:lnTo>
                      <a:pt x="1049870" y="23987"/>
                    </a:lnTo>
                    <a:lnTo>
                      <a:pt x="1033939" y="22793"/>
                    </a:lnTo>
                    <a:lnTo>
                      <a:pt x="1018008" y="21609"/>
                    </a:lnTo>
                    <a:lnTo>
                      <a:pt x="1002078" y="20435"/>
                    </a:lnTo>
                    <a:lnTo>
                      <a:pt x="986148" y="19270"/>
                    </a:lnTo>
                    <a:lnTo>
                      <a:pt x="970219" y="18111"/>
                    </a:lnTo>
                    <a:lnTo>
                      <a:pt x="954292" y="16959"/>
                    </a:lnTo>
                    <a:lnTo>
                      <a:pt x="938365" y="15811"/>
                    </a:lnTo>
                    <a:lnTo>
                      <a:pt x="922441" y="14668"/>
                    </a:lnTo>
                    <a:lnTo>
                      <a:pt x="906518" y="13526"/>
                    </a:lnTo>
                    <a:lnTo>
                      <a:pt x="890597" y="12386"/>
                    </a:lnTo>
                    <a:lnTo>
                      <a:pt x="874678" y="11245"/>
                    </a:lnTo>
                    <a:lnTo>
                      <a:pt x="858761" y="10104"/>
                    </a:lnTo>
                    <a:lnTo>
                      <a:pt x="842847" y="8960"/>
                    </a:lnTo>
                    <a:lnTo>
                      <a:pt x="826935" y="7812"/>
                    </a:lnTo>
                    <a:lnTo>
                      <a:pt x="811026" y="6660"/>
                    </a:lnTo>
                    <a:lnTo>
                      <a:pt x="795121" y="5502"/>
                    </a:lnTo>
                    <a:lnTo>
                      <a:pt x="779218" y="4336"/>
                    </a:lnTo>
                    <a:lnTo>
                      <a:pt x="763319" y="3162"/>
                    </a:lnTo>
                    <a:lnTo>
                      <a:pt x="747424" y="1979"/>
                    </a:lnTo>
                    <a:lnTo>
                      <a:pt x="731532" y="784"/>
                    </a:lnTo>
                    <a:lnTo>
                      <a:pt x="722385" y="0"/>
                    </a:lnTo>
                    <a:lnTo>
                      <a:pt x="710480" y="1958"/>
                    </a:lnTo>
                    <a:lnTo>
                      <a:pt x="699256" y="6540"/>
                    </a:lnTo>
                    <a:lnTo>
                      <a:pt x="688532" y="12748"/>
                    </a:lnTo>
                    <a:lnTo>
                      <a:pt x="678125" y="19582"/>
                    </a:lnTo>
                    <a:lnTo>
                      <a:pt x="667854" y="26045"/>
                    </a:lnTo>
                    <a:lnTo>
                      <a:pt x="657325" y="32957"/>
                    </a:lnTo>
                    <a:lnTo>
                      <a:pt x="646571" y="39751"/>
                    </a:lnTo>
                    <a:lnTo>
                      <a:pt x="635731" y="46395"/>
                    </a:lnTo>
                    <a:lnTo>
                      <a:pt x="624831" y="52934"/>
                    </a:lnTo>
                    <a:lnTo>
                      <a:pt x="613898" y="59411"/>
                    </a:lnTo>
                    <a:lnTo>
                      <a:pt x="602959" y="65871"/>
                    </a:lnTo>
                    <a:lnTo>
                      <a:pt x="592042" y="72358"/>
                    </a:lnTo>
                    <a:lnTo>
                      <a:pt x="581173" y="78915"/>
                    </a:lnTo>
                    <a:lnTo>
                      <a:pt x="570379" y="85586"/>
                    </a:lnTo>
                    <a:lnTo>
                      <a:pt x="559688" y="92416"/>
                    </a:lnTo>
                    <a:lnTo>
                      <a:pt x="549126" y="99449"/>
                    </a:lnTo>
                    <a:lnTo>
                      <a:pt x="538721" y="106728"/>
                    </a:lnTo>
                    <a:lnTo>
                      <a:pt x="534861" y="111504"/>
                    </a:lnTo>
                    <a:lnTo>
                      <a:pt x="527612" y="121897"/>
                    </a:lnTo>
                    <a:lnTo>
                      <a:pt x="521185" y="132833"/>
                    </a:lnTo>
                    <a:lnTo>
                      <a:pt x="515351" y="144158"/>
                    </a:lnTo>
                    <a:lnTo>
                      <a:pt x="509879" y="155714"/>
                    </a:lnTo>
                    <a:lnTo>
                      <a:pt x="504543" y="167349"/>
                    </a:lnTo>
                    <a:lnTo>
                      <a:pt x="499111" y="178906"/>
                    </a:lnTo>
                    <a:lnTo>
                      <a:pt x="493356" y="190230"/>
                    </a:lnTo>
                    <a:lnTo>
                      <a:pt x="485969" y="191560"/>
                    </a:lnTo>
                    <a:lnTo>
                      <a:pt x="473455" y="193783"/>
                    </a:lnTo>
                    <a:lnTo>
                      <a:pt x="460929" y="195973"/>
                    </a:lnTo>
                    <a:lnTo>
                      <a:pt x="448395" y="198128"/>
                    </a:lnTo>
                    <a:lnTo>
                      <a:pt x="435857" y="200251"/>
                    </a:lnTo>
                    <a:lnTo>
                      <a:pt x="423318" y="202339"/>
                    </a:lnTo>
                    <a:lnTo>
                      <a:pt x="410782" y="204394"/>
                    </a:lnTo>
                    <a:lnTo>
                      <a:pt x="398252" y="206416"/>
                    </a:lnTo>
                    <a:lnTo>
                      <a:pt x="385733" y="208404"/>
                    </a:lnTo>
                    <a:lnTo>
                      <a:pt x="373227" y="210360"/>
                    </a:lnTo>
                    <a:lnTo>
                      <a:pt x="372273" y="215529"/>
                    </a:lnTo>
                    <a:lnTo>
                      <a:pt x="370169" y="228069"/>
                    </a:lnTo>
                    <a:lnTo>
                      <a:pt x="368277" y="240661"/>
                    </a:lnTo>
                    <a:lnTo>
                      <a:pt x="366507" y="253284"/>
                    </a:lnTo>
                    <a:lnTo>
                      <a:pt x="364765" y="265913"/>
                    </a:lnTo>
                    <a:lnTo>
                      <a:pt x="362960" y="278525"/>
                    </a:lnTo>
                    <a:lnTo>
                      <a:pt x="361001" y="291097"/>
                    </a:lnTo>
                    <a:lnTo>
                      <a:pt x="358795" y="303606"/>
                    </a:lnTo>
                    <a:lnTo>
                      <a:pt x="356252" y="316029"/>
                    </a:lnTo>
                    <a:lnTo>
                      <a:pt x="353278" y="328342"/>
                    </a:lnTo>
                    <a:lnTo>
                      <a:pt x="349783" y="340522"/>
                    </a:lnTo>
                    <a:lnTo>
                      <a:pt x="342283" y="349250"/>
                    </a:lnTo>
                    <a:lnTo>
                      <a:pt x="333788" y="358705"/>
                    </a:lnTo>
                    <a:lnTo>
                      <a:pt x="325112" y="367997"/>
                    </a:lnTo>
                    <a:lnTo>
                      <a:pt x="316300" y="377159"/>
                    </a:lnTo>
                    <a:lnTo>
                      <a:pt x="307393" y="386223"/>
                    </a:lnTo>
                    <a:lnTo>
                      <a:pt x="298436" y="395221"/>
                    </a:lnTo>
                    <a:lnTo>
                      <a:pt x="289471" y="404187"/>
                    </a:lnTo>
                    <a:lnTo>
                      <a:pt x="275586" y="413458"/>
                    </a:lnTo>
                    <a:lnTo>
                      <a:pt x="264635" y="419925"/>
                    </a:lnTo>
                    <a:lnTo>
                      <a:pt x="253489" y="426034"/>
                    </a:lnTo>
                    <a:lnTo>
                      <a:pt x="242239" y="431943"/>
                    </a:lnTo>
                    <a:lnTo>
                      <a:pt x="230975" y="437811"/>
                    </a:lnTo>
                    <a:lnTo>
                      <a:pt x="219790" y="443797"/>
                    </a:lnTo>
                    <a:lnTo>
                      <a:pt x="208775" y="450059"/>
                    </a:lnTo>
                    <a:lnTo>
                      <a:pt x="214275" y="454741"/>
                    </a:lnTo>
                    <a:lnTo>
                      <a:pt x="224268" y="463217"/>
                    </a:lnTo>
                    <a:lnTo>
                      <a:pt x="234038" y="472147"/>
                    </a:lnTo>
                    <a:lnTo>
                      <a:pt x="242942" y="481779"/>
                    </a:lnTo>
                    <a:lnTo>
                      <a:pt x="250336" y="492358"/>
                    </a:lnTo>
                    <a:lnTo>
                      <a:pt x="255574" y="504131"/>
                    </a:lnTo>
                    <a:lnTo>
                      <a:pt x="258013" y="517344"/>
                    </a:lnTo>
                    <a:lnTo>
                      <a:pt x="260912" y="542758"/>
                    </a:lnTo>
                    <a:lnTo>
                      <a:pt x="263586" y="568194"/>
                    </a:lnTo>
                    <a:lnTo>
                      <a:pt x="266057" y="593649"/>
                    </a:lnTo>
                    <a:lnTo>
                      <a:pt x="268343" y="619122"/>
                    </a:lnTo>
                    <a:lnTo>
                      <a:pt x="270463" y="644610"/>
                    </a:lnTo>
                    <a:lnTo>
                      <a:pt x="272439" y="670111"/>
                    </a:lnTo>
                    <a:lnTo>
                      <a:pt x="274289" y="695625"/>
                    </a:lnTo>
                    <a:lnTo>
                      <a:pt x="276034" y="721147"/>
                    </a:lnTo>
                    <a:lnTo>
                      <a:pt x="277693" y="746678"/>
                    </a:lnTo>
                    <a:lnTo>
                      <a:pt x="279285" y="772214"/>
                    </a:lnTo>
                    <a:lnTo>
                      <a:pt x="280831" y="797754"/>
                    </a:lnTo>
                    <a:lnTo>
                      <a:pt x="282350" y="823296"/>
                    </a:lnTo>
                    <a:lnTo>
                      <a:pt x="283863" y="848838"/>
                    </a:lnTo>
                    <a:lnTo>
                      <a:pt x="285387" y="874377"/>
                    </a:lnTo>
                    <a:lnTo>
                      <a:pt x="286945" y="899913"/>
                    </a:lnTo>
                    <a:lnTo>
                      <a:pt x="288554" y="925443"/>
                    </a:lnTo>
                    <a:lnTo>
                      <a:pt x="290236" y="950965"/>
                    </a:lnTo>
                    <a:lnTo>
                      <a:pt x="292009" y="976478"/>
                    </a:lnTo>
                    <a:lnTo>
                      <a:pt x="293894" y="1001978"/>
                    </a:lnTo>
                    <a:lnTo>
                      <a:pt x="295909" y="1027465"/>
                    </a:lnTo>
                    <a:lnTo>
                      <a:pt x="300507" y="1043313"/>
                    </a:lnTo>
                    <a:lnTo>
                      <a:pt x="305376" y="1055025"/>
                    </a:lnTo>
                    <a:lnTo>
                      <a:pt x="311045" y="1066445"/>
                    </a:lnTo>
                    <a:lnTo>
                      <a:pt x="317190" y="1077695"/>
                    </a:lnTo>
                    <a:lnTo>
                      <a:pt x="323487" y="1088894"/>
                    </a:lnTo>
                    <a:lnTo>
                      <a:pt x="329612" y="1100162"/>
                    </a:lnTo>
                    <a:lnTo>
                      <a:pt x="335240" y="1111619"/>
                    </a:lnTo>
                    <a:lnTo>
                      <a:pt x="340049" y="1123386"/>
                    </a:lnTo>
                    <a:lnTo>
                      <a:pt x="343713" y="1135584"/>
                    </a:lnTo>
                    <a:lnTo>
                      <a:pt x="345909" y="1148331"/>
                    </a:lnTo>
                    <a:lnTo>
                      <a:pt x="338759" y="1156180"/>
                    </a:lnTo>
                    <a:lnTo>
                      <a:pt x="329819" y="1165160"/>
                    </a:lnTo>
                    <a:lnTo>
                      <a:pt x="320610" y="1173894"/>
                    </a:lnTo>
                    <a:lnTo>
                      <a:pt x="311309" y="1182576"/>
                    </a:lnTo>
                    <a:lnTo>
                      <a:pt x="302094" y="1191397"/>
                    </a:lnTo>
                    <a:lnTo>
                      <a:pt x="301954" y="1194873"/>
                    </a:lnTo>
                    <a:lnTo>
                      <a:pt x="303054" y="1207680"/>
                    </a:lnTo>
                    <a:lnTo>
                      <a:pt x="306376" y="1219649"/>
                    </a:lnTo>
                    <a:lnTo>
                      <a:pt x="311409" y="1230980"/>
                    </a:lnTo>
                    <a:lnTo>
                      <a:pt x="317640" y="1241874"/>
                    </a:lnTo>
                    <a:lnTo>
                      <a:pt x="324560" y="1252527"/>
                    </a:lnTo>
                    <a:lnTo>
                      <a:pt x="331655" y="1263142"/>
                    </a:lnTo>
                    <a:lnTo>
                      <a:pt x="338416" y="1273916"/>
                    </a:lnTo>
                    <a:lnTo>
                      <a:pt x="344330" y="1285049"/>
                    </a:lnTo>
                    <a:lnTo>
                      <a:pt x="348886" y="1296740"/>
                    </a:lnTo>
                    <a:lnTo>
                      <a:pt x="351574" y="1309189"/>
                    </a:lnTo>
                    <a:lnTo>
                      <a:pt x="352746" y="1318748"/>
                    </a:lnTo>
                    <a:lnTo>
                      <a:pt x="353928" y="1331359"/>
                    </a:lnTo>
                    <a:lnTo>
                      <a:pt x="354704" y="1344004"/>
                    </a:lnTo>
                    <a:lnTo>
                      <a:pt x="355077" y="1356674"/>
                    </a:lnTo>
                    <a:lnTo>
                      <a:pt x="355051" y="1369358"/>
                    </a:lnTo>
                    <a:lnTo>
                      <a:pt x="354630" y="1382047"/>
                    </a:lnTo>
                    <a:lnTo>
                      <a:pt x="353816" y="1394730"/>
                    </a:lnTo>
                    <a:lnTo>
                      <a:pt x="352615" y="1407398"/>
                    </a:lnTo>
                    <a:lnTo>
                      <a:pt x="342895" y="1422562"/>
                    </a:lnTo>
                    <a:lnTo>
                      <a:pt x="331343" y="1428608"/>
                    </a:lnTo>
                    <a:lnTo>
                      <a:pt x="318022" y="1431118"/>
                    </a:lnTo>
                    <a:lnTo>
                      <a:pt x="304672" y="1430842"/>
                    </a:lnTo>
                    <a:lnTo>
                      <a:pt x="300562" y="1430610"/>
                    </a:lnTo>
                    <a:lnTo>
                      <a:pt x="288235" y="1429715"/>
                    </a:lnTo>
                    <a:lnTo>
                      <a:pt x="275762" y="1428650"/>
                    </a:lnTo>
                    <a:lnTo>
                      <a:pt x="263198" y="1427591"/>
                    </a:lnTo>
                    <a:lnTo>
                      <a:pt x="250600" y="1426717"/>
                    </a:lnTo>
                    <a:lnTo>
                      <a:pt x="238025" y="1426204"/>
                    </a:lnTo>
                    <a:lnTo>
                      <a:pt x="225531" y="1426229"/>
                    </a:lnTo>
                    <a:lnTo>
                      <a:pt x="213173" y="1426970"/>
                    </a:lnTo>
                    <a:lnTo>
                      <a:pt x="201008" y="1428604"/>
                    </a:lnTo>
                    <a:lnTo>
                      <a:pt x="189094" y="1431307"/>
                    </a:lnTo>
                    <a:lnTo>
                      <a:pt x="177487" y="1435257"/>
                    </a:lnTo>
                    <a:lnTo>
                      <a:pt x="166244" y="1440631"/>
                    </a:lnTo>
                    <a:lnTo>
                      <a:pt x="155422" y="1447606"/>
                    </a:lnTo>
                    <a:lnTo>
                      <a:pt x="155953" y="1448528"/>
                    </a:lnTo>
                    <a:lnTo>
                      <a:pt x="161933" y="1459652"/>
                    </a:lnTo>
                    <a:lnTo>
                      <a:pt x="167251" y="1471047"/>
                    </a:lnTo>
                    <a:lnTo>
                      <a:pt x="171868" y="1482681"/>
                    </a:lnTo>
                    <a:lnTo>
                      <a:pt x="175741" y="1494526"/>
                    </a:lnTo>
                    <a:lnTo>
                      <a:pt x="178831" y="1506552"/>
                    </a:lnTo>
                    <a:lnTo>
                      <a:pt x="181096" y="1518730"/>
                    </a:lnTo>
                    <a:lnTo>
                      <a:pt x="182495" y="1531031"/>
                    </a:lnTo>
                    <a:lnTo>
                      <a:pt x="182989" y="1543424"/>
                    </a:lnTo>
                    <a:lnTo>
                      <a:pt x="182536" y="1555881"/>
                    </a:lnTo>
                    <a:lnTo>
                      <a:pt x="181095" y="1568372"/>
                    </a:lnTo>
                    <a:lnTo>
                      <a:pt x="178625" y="1580867"/>
                    </a:lnTo>
                    <a:lnTo>
                      <a:pt x="166062" y="1585411"/>
                    </a:lnTo>
                    <a:lnTo>
                      <a:pt x="153959" y="1589214"/>
                    </a:lnTo>
                    <a:lnTo>
                      <a:pt x="141861" y="1593028"/>
                    </a:lnTo>
                    <a:lnTo>
                      <a:pt x="129908" y="1597365"/>
                    </a:lnTo>
                    <a:lnTo>
                      <a:pt x="122696" y="1604668"/>
                    </a:lnTo>
                    <a:lnTo>
                      <a:pt x="113925" y="1614294"/>
                    </a:lnTo>
                    <a:lnTo>
                      <a:pt x="105745" y="1624533"/>
                    </a:lnTo>
                    <a:lnTo>
                      <a:pt x="98538" y="1635409"/>
                    </a:lnTo>
                    <a:lnTo>
                      <a:pt x="92688" y="1646948"/>
                    </a:lnTo>
                    <a:lnTo>
                      <a:pt x="88577" y="1659175"/>
                    </a:lnTo>
                    <a:lnTo>
                      <a:pt x="86588" y="1672117"/>
                    </a:lnTo>
                    <a:lnTo>
                      <a:pt x="86046" y="1680940"/>
                    </a:lnTo>
                    <a:lnTo>
                      <a:pt x="85672" y="1693567"/>
                    </a:lnTo>
                    <a:lnTo>
                      <a:pt x="85702" y="1706181"/>
                    </a:lnTo>
                    <a:lnTo>
                      <a:pt x="86058" y="1718786"/>
                    </a:lnTo>
                    <a:lnTo>
                      <a:pt x="86662" y="1731383"/>
                    </a:lnTo>
                    <a:lnTo>
                      <a:pt x="87437" y="1743976"/>
                    </a:lnTo>
                    <a:lnTo>
                      <a:pt x="88305" y="1756566"/>
                    </a:lnTo>
                    <a:lnTo>
                      <a:pt x="89188" y="1769155"/>
                    </a:lnTo>
                    <a:lnTo>
                      <a:pt x="90009" y="1781747"/>
                    </a:lnTo>
                    <a:lnTo>
                      <a:pt x="90690" y="1794344"/>
                    </a:lnTo>
                    <a:lnTo>
                      <a:pt x="91154" y="1806947"/>
                    </a:lnTo>
                    <a:lnTo>
                      <a:pt x="91322" y="1819560"/>
                    </a:lnTo>
                    <a:lnTo>
                      <a:pt x="91117" y="1832185"/>
                    </a:lnTo>
                    <a:lnTo>
                      <a:pt x="90462" y="1844824"/>
                    </a:lnTo>
                    <a:lnTo>
                      <a:pt x="89232" y="1857630"/>
                    </a:lnTo>
                    <a:lnTo>
                      <a:pt x="86229" y="1869962"/>
                    </a:lnTo>
                    <a:lnTo>
                      <a:pt x="82083" y="1882025"/>
                    </a:lnTo>
                    <a:lnTo>
                      <a:pt x="77424" y="1893962"/>
                    </a:lnTo>
                    <a:lnTo>
                      <a:pt x="72882" y="1905915"/>
                    </a:lnTo>
                    <a:lnTo>
                      <a:pt x="69087" y="1918027"/>
                    </a:lnTo>
                    <a:lnTo>
                      <a:pt x="68702" y="1925509"/>
                    </a:lnTo>
                    <a:lnTo>
                      <a:pt x="68198" y="1938198"/>
                    </a:lnTo>
                    <a:lnTo>
                      <a:pt x="67806" y="1950884"/>
                    </a:lnTo>
                    <a:lnTo>
                      <a:pt x="67438" y="1963563"/>
                    </a:lnTo>
                    <a:lnTo>
                      <a:pt x="67007" y="1976235"/>
                    </a:lnTo>
                    <a:lnTo>
                      <a:pt x="66425" y="1988898"/>
                    </a:lnTo>
                    <a:lnTo>
                      <a:pt x="65603" y="2001547"/>
                    </a:lnTo>
                    <a:lnTo>
                      <a:pt x="64454" y="2014183"/>
                    </a:lnTo>
                    <a:lnTo>
                      <a:pt x="62890" y="2026803"/>
                    </a:lnTo>
                    <a:lnTo>
                      <a:pt x="62106" y="2032185"/>
                    </a:lnTo>
                    <a:lnTo>
                      <a:pt x="63307" y="2044023"/>
                    </a:lnTo>
                    <a:lnTo>
                      <a:pt x="67616" y="2055102"/>
                    </a:lnTo>
                    <a:lnTo>
                      <a:pt x="73619" y="2065804"/>
                    </a:lnTo>
                    <a:lnTo>
                      <a:pt x="79901" y="2076515"/>
                    </a:lnTo>
                    <a:lnTo>
                      <a:pt x="85047" y="2087618"/>
                    </a:lnTo>
                    <a:lnTo>
                      <a:pt x="87642" y="2099497"/>
                    </a:lnTo>
                    <a:lnTo>
                      <a:pt x="87900" y="2110104"/>
                    </a:lnTo>
                    <a:lnTo>
                      <a:pt x="87630" y="2122732"/>
                    </a:lnTo>
                    <a:lnTo>
                      <a:pt x="86977" y="2135390"/>
                    </a:lnTo>
                    <a:lnTo>
                      <a:pt x="86201" y="2148087"/>
                    </a:lnTo>
                    <a:lnTo>
                      <a:pt x="85559" y="2160838"/>
                    </a:lnTo>
                    <a:lnTo>
                      <a:pt x="92604" y="2167893"/>
                    </a:lnTo>
                    <a:lnTo>
                      <a:pt x="101931" y="2176951"/>
                    </a:lnTo>
                    <a:lnTo>
                      <a:pt x="111354" y="2186166"/>
                    </a:lnTo>
                    <a:lnTo>
                      <a:pt x="120573" y="2195644"/>
                    </a:lnTo>
                    <a:lnTo>
                      <a:pt x="129292" y="2205489"/>
                    </a:lnTo>
                    <a:lnTo>
                      <a:pt x="137210" y="2215808"/>
                    </a:lnTo>
                    <a:lnTo>
                      <a:pt x="144028" y="2226707"/>
                    </a:lnTo>
                    <a:lnTo>
                      <a:pt x="149449" y="2238291"/>
                    </a:lnTo>
                    <a:lnTo>
                      <a:pt x="153173" y="2250665"/>
                    </a:lnTo>
                    <a:lnTo>
                      <a:pt x="154901" y="2263937"/>
                    </a:lnTo>
                    <a:lnTo>
                      <a:pt x="155337" y="2269324"/>
                    </a:lnTo>
                    <a:lnTo>
                      <a:pt x="156300" y="2282062"/>
                    </a:lnTo>
                    <a:lnTo>
                      <a:pt x="156277" y="2295001"/>
                    </a:lnTo>
                    <a:lnTo>
                      <a:pt x="154080" y="2307269"/>
                    </a:lnTo>
                    <a:lnTo>
                      <a:pt x="148522" y="2317995"/>
                    </a:lnTo>
                    <a:lnTo>
                      <a:pt x="138417" y="2326307"/>
                    </a:lnTo>
                    <a:lnTo>
                      <a:pt x="125331" y="2329312"/>
                    </a:lnTo>
                    <a:lnTo>
                      <a:pt x="112945" y="2331182"/>
                    </a:lnTo>
                    <a:lnTo>
                      <a:pt x="100481" y="2332257"/>
                    </a:lnTo>
                    <a:lnTo>
                      <a:pt x="87955" y="2332656"/>
                    </a:lnTo>
                    <a:lnTo>
                      <a:pt x="75386" y="2332504"/>
                    </a:lnTo>
                    <a:lnTo>
                      <a:pt x="62789" y="2331921"/>
                    </a:lnTo>
                    <a:lnTo>
                      <a:pt x="50183" y="2331030"/>
                    </a:lnTo>
                    <a:lnTo>
                      <a:pt x="37584" y="2329953"/>
                    </a:lnTo>
                    <a:lnTo>
                      <a:pt x="25009" y="2328812"/>
                    </a:lnTo>
                    <a:lnTo>
                      <a:pt x="12475" y="2327729"/>
                    </a:lnTo>
                    <a:lnTo>
                      <a:pt x="0" y="2326827"/>
                    </a:lnTo>
                    <a:lnTo>
                      <a:pt x="6272" y="2336299"/>
                    </a:lnTo>
                    <a:lnTo>
                      <a:pt x="14472" y="2346042"/>
                    </a:lnTo>
                    <a:lnTo>
                      <a:pt x="23448" y="2355089"/>
                    </a:lnTo>
                    <a:lnTo>
                      <a:pt x="32794" y="2363795"/>
                    </a:lnTo>
                    <a:lnTo>
                      <a:pt x="42102" y="2372519"/>
                    </a:lnTo>
                    <a:lnTo>
                      <a:pt x="50964" y="2381615"/>
                    </a:lnTo>
                    <a:lnTo>
                      <a:pt x="58973" y="2391441"/>
                    </a:lnTo>
                    <a:lnTo>
                      <a:pt x="65722" y="2402354"/>
                    </a:lnTo>
                    <a:lnTo>
                      <a:pt x="72884" y="2412290"/>
                    </a:lnTo>
                    <a:lnTo>
                      <a:pt x="81963" y="2421613"/>
                    </a:lnTo>
                    <a:lnTo>
                      <a:pt x="91513" y="2430565"/>
                    </a:lnTo>
                    <a:lnTo>
                      <a:pt x="100369" y="2439893"/>
                    </a:lnTo>
                    <a:lnTo>
                      <a:pt x="107370" y="2450345"/>
                    </a:lnTo>
                    <a:lnTo>
                      <a:pt x="111353" y="2462667"/>
                    </a:lnTo>
                    <a:lnTo>
                      <a:pt x="114206" y="2473773"/>
                    </a:lnTo>
                    <a:lnTo>
                      <a:pt x="116912" y="2486171"/>
                    </a:lnTo>
                    <a:lnTo>
                      <a:pt x="119322" y="2498641"/>
                    </a:lnTo>
                    <a:lnTo>
                      <a:pt x="121615" y="2511141"/>
                    </a:lnTo>
                    <a:lnTo>
                      <a:pt x="123974" y="2523631"/>
                    </a:lnTo>
                    <a:lnTo>
                      <a:pt x="126580" y="2536068"/>
                    </a:lnTo>
                    <a:lnTo>
                      <a:pt x="129615" y="2548412"/>
                    </a:lnTo>
                    <a:lnTo>
                      <a:pt x="133261" y="2560622"/>
                    </a:lnTo>
                    <a:lnTo>
                      <a:pt x="137000" y="2565460"/>
                    </a:lnTo>
                    <a:lnTo>
                      <a:pt x="145494" y="2574933"/>
                    </a:lnTo>
                    <a:lnTo>
                      <a:pt x="154493" y="2583991"/>
                    </a:lnTo>
                    <a:lnTo>
                      <a:pt x="163433" y="2593087"/>
                    </a:lnTo>
                    <a:lnTo>
                      <a:pt x="171750" y="2602672"/>
                    </a:lnTo>
                    <a:lnTo>
                      <a:pt x="178879" y="2613200"/>
                    </a:lnTo>
                    <a:lnTo>
                      <a:pt x="181444" y="2620458"/>
                    </a:lnTo>
                    <a:lnTo>
                      <a:pt x="185159" y="2632647"/>
                    </a:lnTo>
                    <a:lnTo>
                      <a:pt x="188224" y="2644964"/>
                    </a:lnTo>
                    <a:lnTo>
                      <a:pt x="190682" y="2657392"/>
                    </a:lnTo>
                    <a:lnTo>
                      <a:pt x="192578" y="2669916"/>
                    </a:lnTo>
                    <a:lnTo>
                      <a:pt x="193956" y="2682517"/>
                    </a:lnTo>
                    <a:lnTo>
                      <a:pt x="194859" y="2695178"/>
                    </a:lnTo>
                    <a:lnTo>
                      <a:pt x="195333" y="2707883"/>
                    </a:lnTo>
                    <a:lnTo>
                      <a:pt x="195421" y="2720615"/>
                    </a:lnTo>
                    <a:lnTo>
                      <a:pt x="195167" y="2733356"/>
                    </a:lnTo>
                    <a:lnTo>
                      <a:pt x="194616" y="2746090"/>
                    </a:lnTo>
                    <a:lnTo>
                      <a:pt x="193812" y="2758799"/>
                    </a:lnTo>
                    <a:lnTo>
                      <a:pt x="192798" y="2771467"/>
                    </a:lnTo>
                    <a:lnTo>
                      <a:pt x="202978" y="2768351"/>
                    </a:lnTo>
                    <a:lnTo>
                      <a:pt x="214994" y="2764171"/>
                    </a:lnTo>
                    <a:lnTo>
                      <a:pt x="226864" y="2759610"/>
                    </a:lnTo>
                    <a:lnTo>
                      <a:pt x="238632" y="2754782"/>
                    </a:lnTo>
                    <a:lnTo>
                      <a:pt x="250338" y="2749805"/>
                    </a:lnTo>
                    <a:lnTo>
                      <a:pt x="262027" y="2744793"/>
                    </a:lnTo>
                    <a:lnTo>
                      <a:pt x="273740" y="2739863"/>
                    </a:lnTo>
                    <a:lnTo>
                      <a:pt x="285520" y="2735130"/>
                    </a:lnTo>
                    <a:lnTo>
                      <a:pt x="297410" y="2730709"/>
                    </a:lnTo>
                    <a:lnTo>
                      <a:pt x="309453" y="2726718"/>
                    </a:lnTo>
                    <a:lnTo>
                      <a:pt x="321690" y="2723271"/>
                    </a:lnTo>
                    <a:lnTo>
                      <a:pt x="333379" y="2722171"/>
                    </a:lnTo>
                    <a:lnTo>
                      <a:pt x="345093" y="2724083"/>
                    </a:lnTo>
                    <a:lnTo>
                      <a:pt x="356220" y="2728414"/>
                    </a:lnTo>
                    <a:lnTo>
                      <a:pt x="366903" y="2734390"/>
                    </a:lnTo>
                    <a:lnTo>
                      <a:pt x="377286" y="2741238"/>
                    </a:lnTo>
                    <a:lnTo>
                      <a:pt x="387513" y="2748186"/>
                    </a:lnTo>
                    <a:lnTo>
                      <a:pt x="397725" y="2754462"/>
                    </a:lnTo>
                    <a:lnTo>
                      <a:pt x="407488" y="2752460"/>
                    </a:lnTo>
                    <a:lnTo>
                      <a:pt x="419402" y="2749993"/>
                    </a:lnTo>
                    <a:lnTo>
                      <a:pt x="431640" y="2747692"/>
                    </a:lnTo>
                    <a:lnTo>
                      <a:pt x="444016" y="2745865"/>
                    </a:lnTo>
                    <a:lnTo>
                      <a:pt x="456345" y="2744820"/>
                    </a:lnTo>
                    <a:lnTo>
                      <a:pt x="468439" y="2744865"/>
                    </a:lnTo>
                    <a:lnTo>
                      <a:pt x="480112" y="2746309"/>
                    </a:lnTo>
                    <a:lnTo>
                      <a:pt x="491179" y="2749460"/>
                    </a:lnTo>
                    <a:lnTo>
                      <a:pt x="501451" y="2754627"/>
                    </a:lnTo>
                    <a:lnTo>
                      <a:pt x="510744" y="2762118"/>
                    </a:lnTo>
                    <a:lnTo>
                      <a:pt x="518871" y="2772242"/>
                    </a:lnTo>
                    <a:lnTo>
                      <a:pt x="521344" y="2770886"/>
                    </a:lnTo>
                    <a:lnTo>
                      <a:pt x="532120" y="2764522"/>
                    </a:lnTo>
                    <a:lnTo>
                      <a:pt x="543034" y="2758181"/>
                    </a:lnTo>
                    <a:lnTo>
                      <a:pt x="554293" y="2752890"/>
                    </a:lnTo>
                    <a:lnTo>
                      <a:pt x="566104" y="2749674"/>
                    </a:lnTo>
                    <a:lnTo>
                      <a:pt x="578675" y="2749560"/>
                    </a:lnTo>
                    <a:lnTo>
                      <a:pt x="581422" y="2750438"/>
                    </a:lnTo>
                    <a:lnTo>
                      <a:pt x="593038" y="2755736"/>
                    </a:lnTo>
                    <a:lnTo>
                      <a:pt x="603781" y="2762661"/>
                    </a:lnTo>
                    <a:lnTo>
                      <a:pt x="613999" y="2770408"/>
                    </a:lnTo>
                    <a:lnTo>
                      <a:pt x="624039" y="2778173"/>
                    </a:lnTo>
                    <a:lnTo>
                      <a:pt x="628747" y="2773767"/>
                    </a:lnTo>
                    <a:lnTo>
                      <a:pt x="637852" y="2764674"/>
                    </a:lnTo>
                    <a:lnTo>
                      <a:pt x="647488" y="2756284"/>
                    </a:lnTo>
                    <a:lnTo>
                      <a:pt x="658583" y="2750068"/>
                    </a:lnTo>
                    <a:lnTo>
                      <a:pt x="661626" y="2750108"/>
                    </a:lnTo>
                    <a:lnTo>
                      <a:pt x="673950" y="2752685"/>
                    </a:lnTo>
                    <a:lnTo>
                      <a:pt x="685485" y="2758008"/>
                    </a:lnTo>
                    <a:lnTo>
                      <a:pt x="696635" y="2764527"/>
                    </a:lnTo>
                    <a:lnTo>
                      <a:pt x="707809" y="2770692"/>
                    </a:lnTo>
                    <a:lnTo>
                      <a:pt x="708164" y="2758794"/>
                    </a:lnTo>
                    <a:lnTo>
                      <a:pt x="711750" y="2747338"/>
                    </a:lnTo>
                    <a:lnTo>
                      <a:pt x="718147" y="2737609"/>
                    </a:lnTo>
                    <a:lnTo>
                      <a:pt x="726812" y="2729728"/>
                    </a:lnTo>
                    <a:lnTo>
                      <a:pt x="737202" y="2723815"/>
                    </a:lnTo>
                    <a:lnTo>
                      <a:pt x="748772" y="2719989"/>
                    </a:lnTo>
                    <a:lnTo>
                      <a:pt x="760981" y="2718372"/>
                    </a:lnTo>
                    <a:lnTo>
                      <a:pt x="773285" y="2719083"/>
                    </a:lnTo>
                    <a:lnTo>
                      <a:pt x="785139" y="2722242"/>
                    </a:lnTo>
                    <a:lnTo>
                      <a:pt x="792730" y="2723902"/>
                    </a:lnTo>
                    <a:lnTo>
                      <a:pt x="804597" y="2730031"/>
                    </a:lnTo>
                    <a:lnTo>
                      <a:pt x="813595" y="2739304"/>
                    </a:lnTo>
                    <a:lnTo>
                      <a:pt x="820322" y="2750832"/>
                    </a:lnTo>
                    <a:lnTo>
                      <a:pt x="825370" y="2763723"/>
                    </a:lnTo>
                    <a:lnTo>
                      <a:pt x="829336" y="2777087"/>
                    </a:lnTo>
                    <a:lnTo>
                      <a:pt x="832815" y="2790034"/>
                    </a:lnTo>
                    <a:lnTo>
                      <a:pt x="840664" y="2791764"/>
                    </a:lnTo>
                    <a:lnTo>
                      <a:pt x="853127" y="2794273"/>
                    </a:lnTo>
                    <a:lnTo>
                      <a:pt x="865627" y="2796529"/>
                    </a:lnTo>
                    <a:lnTo>
                      <a:pt x="878159" y="2798565"/>
                    </a:lnTo>
                    <a:lnTo>
                      <a:pt x="890719" y="2800415"/>
                    </a:lnTo>
                    <a:lnTo>
                      <a:pt x="903301" y="2802113"/>
                    </a:lnTo>
                    <a:lnTo>
                      <a:pt x="915901" y="2803690"/>
                    </a:lnTo>
                    <a:lnTo>
                      <a:pt x="928515" y="2805181"/>
                    </a:lnTo>
                    <a:lnTo>
                      <a:pt x="941137" y="2806618"/>
                    </a:lnTo>
                    <a:lnTo>
                      <a:pt x="953764" y="2808036"/>
                    </a:lnTo>
                    <a:lnTo>
                      <a:pt x="966390" y="2809467"/>
                    </a:lnTo>
                    <a:lnTo>
                      <a:pt x="979010" y="2810945"/>
                    </a:lnTo>
                    <a:lnTo>
                      <a:pt x="991621" y="2812502"/>
                    </a:lnTo>
                    <a:lnTo>
                      <a:pt x="1004216" y="2814173"/>
                    </a:lnTo>
                    <a:lnTo>
                      <a:pt x="1016793" y="2815990"/>
                    </a:lnTo>
                    <a:lnTo>
                      <a:pt x="1029346" y="2817987"/>
                    </a:lnTo>
                    <a:lnTo>
                      <a:pt x="1041869" y="2820197"/>
                    </a:lnTo>
                    <a:lnTo>
                      <a:pt x="1049360" y="2821935"/>
                    </a:lnTo>
                    <a:lnTo>
                      <a:pt x="1060534" y="2827939"/>
                    </a:lnTo>
                    <a:lnTo>
                      <a:pt x="1070625" y="2836091"/>
                    </a:lnTo>
                    <a:lnTo>
                      <a:pt x="1080528" y="2844416"/>
                    </a:lnTo>
                    <a:lnTo>
                      <a:pt x="1086724" y="2845394"/>
                    </a:lnTo>
                    <a:lnTo>
                      <a:pt x="1099283" y="2847085"/>
                    </a:lnTo>
                    <a:lnTo>
                      <a:pt x="1111896" y="2848375"/>
                    </a:lnTo>
                    <a:lnTo>
                      <a:pt x="1124544" y="2849233"/>
                    </a:lnTo>
                    <a:lnTo>
                      <a:pt x="1137209" y="2849631"/>
                    </a:lnTo>
                    <a:lnTo>
                      <a:pt x="1149874" y="2849539"/>
                    </a:lnTo>
                    <a:lnTo>
                      <a:pt x="1162520" y="2848928"/>
                    </a:lnTo>
                    <a:lnTo>
                      <a:pt x="1175130" y="2847769"/>
                    </a:lnTo>
                    <a:lnTo>
                      <a:pt x="1175033" y="2845871"/>
                    </a:lnTo>
                    <a:lnTo>
                      <a:pt x="1174194" y="2833230"/>
                    </a:lnTo>
                    <a:lnTo>
                      <a:pt x="1174197" y="2820582"/>
                    </a:lnTo>
                    <a:lnTo>
                      <a:pt x="1176706" y="2808616"/>
                    </a:lnTo>
                    <a:lnTo>
                      <a:pt x="1183386" y="2798023"/>
                    </a:lnTo>
                    <a:lnTo>
                      <a:pt x="1186221" y="2796028"/>
                    </a:lnTo>
                    <a:lnTo>
                      <a:pt x="1197092" y="2789395"/>
                    </a:lnTo>
                    <a:lnTo>
                      <a:pt x="1208349" y="2783540"/>
                    </a:lnTo>
                    <a:lnTo>
                      <a:pt x="1219733" y="2777931"/>
                    </a:lnTo>
                    <a:lnTo>
                      <a:pt x="1221462" y="2766400"/>
                    </a:lnTo>
                    <a:lnTo>
                      <a:pt x="1222507" y="2754266"/>
                    </a:lnTo>
                    <a:lnTo>
                      <a:pt x="1222893" y="2742100"/>
                    </a:lnTo>
                    <a:lnTo>
                      <a:pt x="1222749" y="2729909"/>
                    </a:lnTo>
                    <a:lnTo>
                      <a:pt x="1222205" y="2717701"/>
                    </a:lnTo>
                    <a:lnTo>
                      <a:pt x="1221388" y="2705485"/>
                    </a:lnTo>
                    <a:lnTo>
                      <a:pt x="1220429" y="2693267"/>
                    </a:lnTo>
                    <a:lnTo>
                      <a:pt x="1219456" y="2681057"/>
                    </a:lnTo>
                    <a:lnTo>
                      <a:pt x="1218599" y="2668862"/>
                    </a:lnTo>
                    <a:lnTo>
                      <a:pt x="1217986" y="2656690"/>
                    </a:lnTo>
                    <a:lnTo>
                      <a:pt x="1217748" y="2644549"/>
                    </a:lnTo>
                    <a:lnTo>
                      <a:pt x="1218012" y="2632446"/>
                    </a:lnTo>
                    <a:lnTo>
                      <a:pt x="1218908" y="2620391"/>
                    </a:lnTo>
                    <a:lnTo>
                      <a:pt x="1220565" y="2608391"/>
                    </a:lnTo>
                    <a:lnTo>
                      <a:pt x="1223113" y="2596453"/>
                    </a:lnTo>
                    <a:lnTo>
                      <a:pt x="1226680" y="2584587"/>
                    </a:lnTo>
                    <a:lnTo>
                      <a:pt x="1225736" y="2573291"/>
                    </a:lnTo>
                    <a:lnTo>
                      <a:pt x="1224504" y="2560794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FFFFCC"/>
                  </a:solidFill>
                </a:endParaRPr>
              </a:p>
            </p:txBody>
          </p:sp>
          <p:sp>
            <p:nvSpPr>
              <p:cNvPr id="35" name="object 16"/>
              <p:cNvSpPr txBox="1"/>
              <p:nvPr/>
            </p:nvSpPr>
            <p:spPr>
              <a:xfrm>
                <a:off x="7899821" y="6090797"/>
                <a:ext cx="1232092" cy="21465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ﻥﺎﺘﺴﭼﻮﻠﺑ</a:t>
                </a:r>
                <a:r>
                  <a:rPr b="1" spc="-43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 </a:t>
                </a: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ﻭ</a:t>
                </a:r>
                <a:r>
                  <a:rPr b="1" spc="-5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 </a:t>
                </a:r>
                <a:r>
                  <a:rPr b="1" baseline="8050" dirty="0">
                    <a:solidFill>
                      <a:srgbClr val="FFFFCC"/>
                    </a:solidFill>
                    <a:latin typeface="B Roya"/>
                    <a:cs typeface="B Roya"/>
                  </a:rPr>
                  <a:t>ﻥﺎﺘﺴﻴﺳ</a:t>
                </a:r>
                <a:endParaRPr sz="1200" b="1" dirty="0">
                  <a:solidFill>
                    <a:srgbClr val="FFFFCC"/>
                  </a:solidFill>
                  <a:latin typeface="B Roya"/>
                  <a:cs typeface="B Roya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2794253" y="2053171"/>
            <a:ext cx="1250146" cy="2360630"/>
            <a:chOff x="2725653" y="2118063"/>
            <a:chExt cx="1250146" cy="2360630"/>
          </a:xfrm>
          <a:solidFill>
            <a:srgbClr val="FFFF9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4" name="object 77"/>
            <p:cNvSpPr/>
            <p:nvPr/>
          </p:nvSpPr>
          <p:spPr>
            <a:xfrm>
              <a:off x="3529411" y="2118063"/>
              <a:ext cx="350382" cy="286232"/>
            </a:xfrm>
            <a:custGeom>
              <a:avLst/>
              <a:gdLst/>
              <a:ahLst/>
              <a:cxnLst/>
              <a:rect l="l" t="t" r="r" b="b"/>
              <a:pathLst>
                <a:path w="438480" h="338455">
                  <a:moveTo>
                    <a:pt x="12007" y="335024"/>
                  </a:moveTo>
                  <a:lnTo>
                    <a:pt x="24311" y="331859"/>
                  </a:lnTo>
                  <a:lnTo>
                    <a:pt x="36849" y="329047"/>
                  </a:lnTo>
                  <a:lnTo>
                    <a:pt x="41325" y="328155"/>
                  </a:lnTo>
                  <a:lnTo>
                    <a:pt x="45926" y="315046"/>
                  </a:lnTo>
                  <a:lnTo>
                    <a:pt x="52004" y="303851"/>
                  </a:lnTo>
                  <a:lnTo>
                    <a:pt x="59492" y="294406"/>
                  </a:lnTo>
                  <a:lnTo>
                    <a:pt x="68324" y="286544"/>
                  </a:lnTo>
                  <a:lnTo>
                    <a:pt x="78435" y="280102"/>
                  </a:lnTo>
                  <a:lnTo>
                    <a:pt x="89758" y="274913"/>
                  </a:lnTo>
                  <a:lnTo>
                    <a:pt x="102227" y="270814"/>
                  </a:lnTo>
                  <a:lnTo>
                    <a:pt x="115776" y="267638"/>
                  </a:lnTo>
                  <a:lnTo>
                    <a:pt x="130338" y="265221"/>
                  </a:lnTo>
                  <a:lnTo>
                    <a:pt x="145848" y="263398"/>
                  </a:lnTo>
                  <a:lnTo>
                    <a:pt x="162240" y="262004"/>
                  </a:lnTo>
                  <a:lnTo>
                    <a:pt x="173113" y="261264"/>
                  </a:lnTo>
                  <a:lnTo>
                    <a:pt x="188219" y="260407"/>
                  </a:lnTo>
                  <a:lnTo>
                    <a:pt x="202265" y="259793"/>
                  </a:lnTo>
                  <a:lnTo>
                    <a:pt x="215297" y="259374"/>
                  </a:lnTo>
                  <a:lnTo>
                    <a:pt x="227362" y="259100"/>
                  </a:lnTo>
                  <a:lnTo>
                    <a:pt x="238505" y="258922"/>
                  </a:lnTo>
                  <a:lnTo>
                    <a:pt x="246989" y="258813"/>
                  </a:lnTo>
                  <a:lnTo>
                    <a:pt x="264666" y="258544"/>
                  </a:lnTo>
                  <a:lnTo>
                    <a:pt x="279422" y="257971"/>
                  </a:lnTo>
                  <a:lnTo>
                    <a:pt x="291525" y="256755"/>
                  </a:lnTo>
                  <a:lnTo>
                    <a:pt x="301242" y="254556"/>
                  </a:lnTo>
                  <a:lnTo>
                    <a:pt x="307378" y="251917"/>
                  </a:lnTo>
                  <a:lnTo>
                    <a:pt x="313677" y="248373"/>
                  </a:lnTo>
                  <a:lnTo>
                    <a:pt x="316445" y="246430"/>
                  </a:lnTo>
                  <a:lnTo>
                    <a:pt x="315861" y="242608"/>
                  </a:lnTo>
                  <a:lnTo>
                    <a:pt x="313690" y="238734"/>
                  </a:lnTo>
                  <a:lnTo>
                    <a:pt x="311074" y="227869"/>
                  </a:lnTo>
                  <a:lnTo>
                    <a:pt x="311984" y="214829"/>
                  </a:lnTo>
                  <a:lnTo>
                    <a:pt x="315823" y="203199"/>
                  </a:lnTo>
                  <a:lnTo>
                    <a:pt x="324035" y="192295"/>
                  </a:lnTo>
                  <a:lnTo>
                    <a:pt x="335219" y="186689"/>
                  </a:lnTo>
                  <a:lnTo>
                    <a:pt x="342074" y="185305"/>
                  </a:lnTo>
                  <a:lnTo>
                    <a:pt x="344652" y="180047"/>
                  </a:lnTo>
                  <a:lnTo>
                    <a:pt x="348195" y="171513"/>
                  </a:lnTo>
                  <a:lnTo>
                    <a:pt x="354184" y="160344"/>
                  </a:lnTo>
                  <a:lnTo>
                    <a:pt x="365652" y="154678"/>
                  </a:lnTo>
                  <a:lnTo>
                    <a:pt x="366877" y="154736"/>
                  </a:lnTo>
                  <a:lnTo>
                    <a:pt x="370217" y="155028"/>
                  </a:lnTo>
                  <a:lnTo>
                    <a:pt x="372795" y="154736"/>
                  </a:lnTo>
                  <a:lnTo>
                    <a:pt x="375272" y="154431"/>
                  </a:lnTo>
                  <a:lnTo>
                    <a:pt x="385595" y="154727"/>
                  </a:lnTo>
                  <a:lnTo>
                    <a:pt x="396581" y="161705"/>
                  </a:lnTo>
                  <a:lnTo>
                    <a:pt x="401586" y="167106"/>
                  </a:lnTo>
                  <a:lnTo>
                    <a:pt x="409625" y="176606"/>
                  </a:lnTo>
                  <a:lnTo>
                    <a:pt x="413880" y="177723"/>
                  </a:lnTo>
                  <a:lnTo>
                    <a:pt x="417211" y="174695"/>
                  </a:lnTo>
                  <a:lnTo>
                    <a:pt x="421084" y="159517"/>
                  </a:lnTo>
                  <a:lnTo>
                    <a:pt x="422097" y="148031"/>
                  </a:lnTo>
                  <a:lnTo>
                    <a:pt x="422979" y="134709"/>
                  </a:lnTo>
                  <a:lnTo>
                    <a:pt x="424275" y="121392"/>
                  </a:lnTo>
                  <a:lnTo>
                    <a:pt x="426111" y="108290"/>
                  </a:lnTo>
                  <a:lnTo>
                    <a:pt x="428610" y="95615"/>
                  </a:lnTo>
                  <a:lnTo>
                    <a:pt x="431899" y="83578"/>
                  </a:lnTo>
                  <a:lnTo>
                    <a:pt x="436102" y="72389"/>
                  </a:lnTo>
                  <a:lnTo>
                    <a:pt x="438480" y="67386"/>
                  </a:lnTo>
                  <a:lnTo>
                    <a:pt x="426732" y="62546"/>
                  </a:lnTo>
                  <a:lnTo>
                    <a:pt x="414927" y="57772"/>
                  </a:lnTo>
                  <a:lnTo>
                    <a:pt x="403242" y="52734"/>
                  </a:lnTo>
                  <a:lnTo>
                    <a:pt x="391854" y="47100"/>
                  </a:lnTo>
                  <a:lnTo>
                    <a:pt x="381990" y="41236"/>
                  </a:lnTo>
                  <a:lnTo>
                    <a:pt x="369286" y="41021"/>
                  </a:lnTo>
                  <a:lnTo>
                    <a:pt x="356553" y="40864"/>
                  </a:lnTo>
                  <a:lnTo>
                    <a:pt x="343832" y="40575"/>
                  </a:lnTo>
                  <a:lnTo>
                    <a:pt x="331164" y="39963"/>
                  </a:lnTo>
                  <a:lnTo>
                    <a:pt x="319366" y="38925"/>
                  </a:lnTo>
                  <a:lnTo>
                    <a:pt x="307647" y="34205"/>
                  </a:lnTo>
                  <a:lnTo>
                    <a:pt x="296262" y="28457"/>
                  </a:lnTo>
                  <a:lnTo>
                    <a:pt x="284932" y="22582"/>
                  </a:lnTo>
                  <a:lnTo>
                    <a:pt x="273375" y="17480"/>
                  </a:lnTo>
                  <a:lnTo>
                    <a:pt x="261311" y="14050"/>
                  </a:lnTo>
                  <a:lnTo>
                    <a:pt x="249250" y="13157"/>
                  </a:lnTo>
                  <a:lnTo>
                    <a:pt x="236555" y="12770"/>
                  </a:lnTo>
                  <a:lnTo>
                    <a:pt x="223870" y="12236"/>
                  </a:lnTo>
                  <a:lnTo>
                    <a:pt x="211193" y="11564"/>
                  </a:lnTo>
                  <a:lnTo>
                    <a:pt x="198525" y="10762"/>
                  </a:lnTo>
                  <a:lnTo>
                    <a:pt x="185864" y="9842"/>
                  </a:lnTo>
                  <a:lnTo>
                    <a:pt x="173209" y="8811"/>
                  </a:lnTo>
                  <a:lnTo>
                    <a:pt x="160559" y="7679"/>
                  </a:lnTo>
                  <a:lnTo>
                    <a:pt x="147914" y="6456"/>
                  </a:lnTo>
                  <a:lnTo>
                    <a:pt x="135272" y="5151"/>
                  </a:lnTo>
                  <a:lnTo>
                    <a:pt x="122633" y="3773"/>
                  </a:lnTo>
                  <a:lnTo>
                    <a:pt x="109995" y="2331"/>
                  </a:lnTo>
                  <a:lnTo>
                    <a:pt x="97359" y="835"/>
                  </a:lnTo>
                  <a:lnTo>
                    <a:pt x="90462" y="0"/>
                  </a:lnTo>
                  <a:lnTo>
                    <a:pt x="97702" y="11062"/>
                  </a:lnTo>
                  <a:lnTo>
                    <a:pt x="106790" y="19929"/>
                  </a:lnTo>
                  <a:lnTo>
                    <a:pt x="117272" y="27129"/>
                  </a:lnTo>
                  <a:lnTo>
                    <a:pt x="128694" y="33192"/>
                  </a:lnTo>
                  <a:lnTo>
                    <a:pt x="140603" y="38646"/>
                  </a:lnTo>
                  <a:lnTo>
                    <a:pt x="152545" y="44022"/>
                  </a:lnTo>
                  <a:lnTo>
                    <a:pt x="164068" y="49847"/>
                  </a:lnTo>
                  <a:lnTo>
                    <a:pt x="165722" y="50787"/>
                  </a:lnTo>
                  <a:lnTo>
                    <a:pt x="169254" y="62753"/>
                  </a:lnTo>
                  <a:lnTo>
                    <a:pt x="170183" y="74978"/>
                  </a:lnTo>
                  <a:lnTo>
                    <a:pt x="169396" y="87350"/>
                  </a:lnTo>
                  <a:lnTo>
                    <a:pt x="167784" y="99757"/>
                  </a:lnTo>
                  <a:lnTo>
                    <a:pt x="166255" y="111874"/>
                  </a:lnTo>
                  <a:lnTo>
                    <a:pt x="155970" y="119417"/>
                  </a:lnTo>
                  <a:lnTo>
                    <a:pt x="145589" y="126866"/>
                  </a:lnTo>
                  <a:lnTo>
                    <a:pt x="135063" y="134107"/>
                  </a:lnTo>
                  <a:lnTo>
                    <a:pt x="124344" y="141025"/>
                  </a:lnTo>
                  <a:lnTo>
                    <a:pt x="113384" y="147508"/>
                  </a:lnTo>
                  <a:lnTo>
                    <a:pt x="102134" y="153440"/>
                  </a:lnTo>
                  <a:lnTo>
                    <a:pt x="90546" y="158707"/>
                  </a:lnTo>
                  <a:lnTo>
                    <a:pt x="78613" y="163182"/>
                  </a:lnTo>
                  <a:lnTo>
                    <a:pt x="76134" y="175683"/>
                  </a:lnTo>
                  <a:lnTo>
                    <a:pt x="73806" y="188191"/>
                  </a:lnTo>
                  <a:lnTo>
                    <a:pt x="71200" y="200608"/>
                  </a:lnTo>
                  <a:lnTo>
                    <a:pt x="67888" y="212839"/>
                  </a:lnTo>
                  <a:lnTo>
                    <a:pt x="58653" y="222110"/>
                  </a:lnTo>
                  <a:lnTo>
                    <a:pt x="48484" y="229775"/>
                  </a:lnTo>
                  <a:lnTo>
                    <a:pt x="37888" y="236870"/>
                  </a:lnTo>
                  <a:lnTo>
                    <a:pt x="28854" y="243078"/>
                  </a:lnTo>
                  <a:lnTo>
                    <a:pt x="28848" y="256033"/>
                  </a:lnTo>
                  <a:lnTo>
                    <a:pt x="26547" y="268261"/>
                  </a:lnTo>
                  <a:lnTo>
                    <a:pt x="22585" y="279969"/>
                  </a:lnTo>
                  <a:lnTo>
                    <a:pt x="17596" y="291369"/>
                  </a:lnTo>
                  <a:lnTo>
                    <a:pt x="12215" y="302670"/>
                  </a:lnTo>
                  <a:lnTo>
                    <a:pt x="7074" y="314082"/>
                  </a:lnTo>
                  <a:lnTo>
                    <a:pt x="2809" y="325815"/>
                  </a:lnTo>
                  <a:lnTo>
                    <a:pt x="52" y="338079"/>
                  </a:lnTo>
                  <a:lnTo>
                    <a:pt x="0" y="338455"/>
                  </a:lnTo>
                  <a:lnTo>
                    <a:pt x="12007" y="3350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endParaRPr sz="1200" b="1">
                <a:solidFill>
                  <a:srgbClr val="C00000"/>
                </a:solidFill>
              </a:endParaRPr>
            </a:p>
          </p:txBody>
        </p:sp>
        <p:sp>
          <p:nvSpPr>
            <p:cNvPr id="47" name="object 3"/>
            <p:cNvSpPr txBox="1"/>
            <p:nvPr/>
          </p:nvSpPr>
          <p:spPr>
            <a:xfrm rot="19200000">
              <a:off x="3606622" y="2186030"/>
              <a:ext cx="234682" cy="131033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220"/>
                </a:lnSpc>
                <a:spcBef>
                  <a:spcPts val="61"/>
                </a:spcBef>
              </a:pPr>
              <a:r>
                <a:rPr sz="1200" b="1" baseline="6708" dirty="0">
                  <a:solidFill>
                    <a:srgbClr val="C00000"/>
                  </a:solidFill>
                  <a:latin typeface="B Roya"/>
                  <a:cs typeface="B Roya"/>
                </a:rPr>
                <a:t>ﺯﺮﺒﻟﺍ</a:t>
              </a:r>
              <a:endParaRPr sz="1000" b="1" dirty="0">
                <a:solidFill>
                  <a:srgbClr val="C00000"/>
                </a:solidFill>
                <a:latin typeface="B Roya"/>
                <a:cs typeface="B Roya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2725653" y="2436782"/>
              <a:ext cx="1250146" cy="2041911"/>
              <a:chOff x="2740570" y="2375406"/>
              <a:chExt cx="1236990" cy="2028099"/>
            </a:xfrm>
            <a:grpFill/>
          </p:grpSpPr>
          <p:sp>
            <p:nvSpPr>
              <p:cNvPr id="52" name="object 72"/>
              <p:cNvSpPr/>
              <p:nvPr/>
            </p:nvSpPr>
            <p:spPr>
              <a:xfrm>
                <a:off x="3155665" y="2375406"/>
                <a:ext cx="627694" cy="794121"/>
              </a:xfrm>
              <a:custGeom>
                <a:avLst/>
                <a:gdLst/>
                <a:ahLst/>
                <a:cxnLst/>
                <a:rect l="l" t="t" r="r" b="b"/>
                <a:pathLst>
                  <a:path w="785517" h="939010">
                    <a:moveTo>
                      <a:pt x="699826" y="220037"/>
                    </a:moveTo>
                    <a:lnTo>
                      <a:pt x="699133" y="207435"/>
                    </a:lnTo>
                    <a:lnTo>
                      <a:pt x="698590" y="194882"/>
                    </a:lnTo>
                    <a:lnTo>
                      <a:pt x="698662" y="182471"/>
                    </a:lnTo>
                    <a:lnTo>
                      <a:pt x="698488" y="178303"/>
                    </a:lnTo>
                    <a:lnTo>
                      <a:pt x="698782" y="165469"/>
                    </a:lnTo>
                    <a:lnTo>
                      <a:pt x="700248" y="152891"/>
                    </a:lnTo>
                    <a:lnTo>
                      <a:pt x="702763" y="140553"/>
                    </a:lnTo>
                    <a:lnTo>
                      <a:pt x="706204" y="128440"/>
                    </a:lnTo>
                    <a:lnTo>
                      <a:pt x="710447" y="116538"/>
                    </a:lnTo>
                    <a:lnTo>
                      <a:pt x="715369" y="104832"/>
                    </a:lnTo>
                    <a:lnTo>
                      <a:pt x="720848" y="93307"/>
                    </a:lnTo>
                    <a:lnTo>
                      <a:pt x="726759" y="81949"/>
                    </a:lnTo>
                    <a:lnTo>
                      <a:pt x="732980" y="70742"/>
                    </a:lnTo>
                    <a:lnTo>
                      <a:pt x="739387" y="59671"/>
                    </a:lnTo>
                    <a:lnTo>
                      <a:pt x="745858" y="48723"/>
                    </a:lnTo>
                    <a:lnTo>
                      <a:pt x="752268" y="37882"/>
                    </a:lnTo>
                    <a:lnTo>
                      <a:pt x="739864" y="36204"/>
                    </a:lnTo>
                    <a:lnTo>
                      <a:pt x="727240" y="34866"/>
                    </a:lnTo>
                    <a:lnTo>
                      <a:pt x="714587" y="33692"/>
                    </a:lnTo>
                    <a:lnTo>
                      <a:pt x="701934" y="32476"/>
                    </a:lnTo>
                    <a:lnTo>
                      <a:pt x="689310" y="31016"/>
                    </a:lnTo>
                    <a:lnTo>
                      <a:pt x="676742" y="29106"/>
                    </a:lnTo>
                    <a:lnTo>
                      <a:pt x="663482" y="25085"/>
                    </a:lnTo>
                    <a:lnTo>
                      <a:pt x="651951" y="19457"/>
                    </a:lnTo>
                    <a:lnTo>
                      <a:pt x="640690" y="13112"/>
                    </a:lnTo>
                    <a:lnTo>
                      <a:pt x="629330" y="7149"/>
                    </a:lnTo>
                    <a:lnTo>
                      <a:pt x="617501" y="2665"/>
                    </a:lnTo>
                    <a:lnTo>
                      <a:pt x="604834" y="760"/>
                    </a:lnTo>
                    <a:lnTo>
                      <a:pt x="589187" y="235"/>
                    </a:lnTo>
                    <a:lnTo>
                      <a:pt x="576458" y="0"/>
                    </a:lnTo>
                    <a:lnTo>
                      <a:pt x="563739" y="177"/>
                    </a:lnTo>
                    <a:lnTo>
                      <a:pt x="551085" y="992"/>
                    </a:lnTo>
                    <a:lnTo>
                      <a:pt x="538555" y="2669"/>
                    </a:lnTo>
                    <a:lnTo>
                      <a:pt x="526205" y="5433"/>
                    </a:lnTo>
                    <a:lnTo>
                      <a:pt x="514093" y="9510"/>
                    </a:lnTo>
                    <a:lnTo>
                      <a:pt x="506625" y="12279"/>
                    </a:lnTo>
                    <a:lnTo>
                      <a:pt x="494868" y="16079"/>
                    </a:lnTo>
                    <a:lnTo>
                      <a:pt x="482812" y="19289"/>
                    </a:lnTo>
                    <a:lnTo>
                      <a:pt x="470526" y="21859"/>
                    </a:lnTo>
                    <a:lnTo>
                      <a:pt x="458081" y="23738"/>
                    </a:lnTo>
                    <a:lnTo>
                      <a:pt x="445546" y="24877"/>
                    </a:lnTo>
                    <a:lnTo>
                      <a:pt x="432991" y="25225"/>
                    </a:lnTo>
                    <a:lnTo>
                      <a:pt x="420486" y="24731"/>
                    </a:lnTo>
                    <a:lnTo>
                      <a:pt x="408101" y="23345"/>
                    </a:lnTo>
                    <a:lnTo>
                      <a:pt x="395907" y="21016"/>
                    </a:lnTo>
                    <a:lnTo>
                      <a:pt x="383972" y="17695"/>
                    </a:lnTo>
                    <a:lnTo>
                      <a:pt x="372368" y="13330"/>
                    </a:lnTo>
                    <a:lnTo>
                      <a:pt x="361163" y="7871"/>
                    </a:lnTo>
                    <a:lnTo>
                      <a:pt x="350428" y="1268"/>
                    </a:lnTo>
                    <a:lnTo>
                      <a:pt x="350153" y="1348"/>
                    </a:lnTo>
                    <a:lnTo>
                      <a:pt x="338022" y="4551"/>
                    </a:lnTo>
                    <a:lnTo>
                      <a:pt x="325711" y="6902"/>
                    </a:lnTo>
                    <a:lnTo>
                      <a:pt x="313281" y="8108"/>
                    </a:lnTo>
                    <a:lnTo>
                      <a:pt x="300790" y="7873"/>
                    </a:lnTo>
                    <a:lnTo>
                      <a:pt x="288299" y="5903"/>
                    </a:lnTo>
                    <a:lnTo>
                      <a:pt x="288462" y="10526"/>
                    </a:lnTo>
                    <a:lnTo>
                      <a:pt x="288208" y="23247"/>
                    </a:lnTo>
                    <a:lnTo>
                      <a:pt x="287004" y="35812"/>
                    </a:lnTo>
                    <a:lnTo>
                      <a:pt x="277257" y="41011"/>
                    </a:lnTo>
                    <a:lnTo>
                      <a:pt x="265497" y="45260"/>
                    </a:lnTo>
                    <a:lnTo>
                      <a:pt x="253274" y="48002"/>
                    </a:lnTo>
                    <a:lnTo>
                      <a:pt x="240726" y="49592"/>
                    </a:lnTo>
                    <a:lnTo>
                      <a:pt x="227994" y="50386"/>
                    </a:lnTo>
                    <a:lnTo>
                      <a:pt x="215217" y="50738"/>
                    </a:lnTo>
                    <a:lnTo>
                      <a:pt x="202536" y="51002"/>
                    </a:lnTo>
                    <a:lnTo>
                      <a:pt x="190090" y="51534"/>
                    </a:lnTo>
                    <a:lnTo>
                      <a:pt x="188843" y="65558"/>
                    </a:lnTo>
                    <a:lnTo>
                      <a:pt x="187743" y="78180"/>
                    </a:lnTo>
                    <a:lnTo>
                      <a:pt x="186689" y="90851"/>
                    </a:lnTo>
                    <a:lnTo>
                      <a:pt x="185709" y="103592"/>
                    </a:lnTo>
                    <a:lnTo>
                      <a:pt x="192969" y="108982"/>
                    </a:lnTo>
                    <a:lnTo>
                      <a:pt x="202057" y="115615"/>
                    </a:lnTo>
                    <a:lnTo>
                      <a:pt x="209650" y="123196"/>
                    </a:lnTo>
                    <a:lnTo>
                      <a:pt x="213145" y="132053"/>
                    </a:lnTo>
                    <a:lnTo>
                      <a:pt x="209940" y="142517"/>
                    </a:lnTo>
                    <a:lnTo>
                      <a:pt x="209284" y="144484"/>
                    </a:lnTo>
                    <a:lnTo>
                      <a:pt x="203357" y="156464"/>
                    </a:lnTo>
                    <a:lnTo>
                      <a:pt x="195170" y="165879"/>
                    </a:lnTo>
                    <a:lnTo>
                      <a:pt x="185110" y="172637"/>
                    </a:lnTo>
                    <a:lnTo>
                      <a:pt x="173564" y="176643"/>
                    </a:lnTo>
                    <a:lnTo>
                      <a:pt x="160917" y="177806"/>
                    </a:lnTo>
                    <a:lnTo>
                      <a:pt x="147558" y="176032"/>
                    </a:lnTo>
                    <a:lnTo>
                      <a:pt x="149983" y="178660"/>
                    </a:lnTo>
                    <a:lnTo>
                      <a:pt x="158759" y="187230"/>
                    </a:lnTo>
                    <a:lnTo>
                      <a:pt x="166892" y="196191"/>
                    </a:lnTo>
                    <a:lnTo>
                      <a:pt x="172088" y="206362"/>
                    </a:lnTo>
                    <a:lnTo>
                      <a:pt x="172056" y="218565"/>
                    </a:lnTo>
                    <a:lnTo>
                      <a:pt x="168153" y="219979"/>
                    </a:lnTo>
                    <a:lnTo>
                      <a:pt x="156148" y="225091"/>
                    </a:lnTo>
                    <a:lnTo>
                      <a:pt x="144746" y="231078"/>
                    </a:lnTo>
                    <a:lnTo>
                      <a:pt x="133907" y="237862"/>
                    </a:lnTo>
                    <a:lnTo>
                      <a:pt x="123591" y="245368"/>
                    </a:lnTo>
                    <a:lnTo>
                      <a:pt x="113760" y="253520"/>
                    </a:lnTo>
                    <a:lnTo>
                      <a:pt x="104374" y="262240"/>
                    </a:lnTo>
                    <a:lnTo>
                      <a:pt x="95394" y="271454"/>
                    </a:lnTo>
                    <a:lnTo>
                      <a:pt x="86780" y="281085"/>
                    </a:lnTo>
                    <a:lnTo>
                      <a:pt x="78493" y="291056"/>
                    </a:lnTo>
                    <a:lnTo>
                      <a:pt x="70494" y="301292"/>
                    </a:lnTo>
                    <a:lnTo>
                      <a:pt x="71167" y="307769"/>
                    </a:lnTo>
                    <a:lnTo>
                      <a:pt x="73567" y="319184"/>
                    </a:lnTo>
                    <a:lnTo>
                      <a:pt x="76488" y="330914"/>
                    </a:lnTo>
                    <a:lnTo>
                      <a:pt x="78694" y="342595"/>
                    </a:lnTo>
                    <a:lnTo>
                      <a:pt x="78952" y="353867"/>
                    </a:lnTo>
                    <a:lnTo>
                      <a:pt x="76025" y="364367"/>
                    </a:lnTo>
                    <a:lnTo>
                      <a:pt x="68678" y="373733"/>
                    </a:lnTo>
                    <a:lnTo>
                      <a:pt x="67131" y="375286"/>
                    </a:lnTo>
                    <a:lnTo>
                      <a:pt x="58537" y="384653"/>
                    </a:lnTo>
                    <a:lnTo>
                      <a:pt x="50554" y="394492"/>
                    </a:lnTo>
                    <a:lnTo>
                      <a:pt x="43032" y="404692"/>
                    </a:lnTo>
                    <a:lnTo>
                      <a:pt x="35821" y="415142"/>
                    </a:lnTo>
                    <a:lnTo>
                      <a:pt x="28769" y="425733"/>
                    </a:lnTo>
                    <a:lnTo>
                      <a:pt x="21727" y="436355"/>
                    </a:lnTo>
                    <a:lnTo>
                      <a:pt x="14545" y="446897"/>
                    </a:lnTo>
                    <a:lnTo>
                      <a:pt x="7071" y="457248"/>
                    </a:lnTo>
                    <a:lnTo>
                      <a:pt x="9738" y="467666"/>
                    </a:lnTo>
                    <a:lnTo>
                      <a:pt x="13113" y="479920"/>
                    </a:lnTo>
                    <a:lnTo>
                      <a:pt x="16725" y="492127"/>
                    </a:lnTo>
                    <a:lnTo>
                      <a:pt x="20562" y="504256"/>
                    </a:lnTo>
                    <a:lnTo>
                      <a:pt x="24609" y="516278"/>
                    </a:lnTo>
                    <a:lnTo>
                      <a:pt x="30794" y="517827"/>
                    </a:lnTo>
                    <a:lnTo>
                      <a:pt x="43164" y="520647"/>
                    </a:lnTo>
                    <a:lnTo>
                      <a:pt x="49362" y="521955"/>
                    </a:lnTo>
                    <a:lnTo>
                      <a:pt x="51075" y="531888"/>
                    </a:lnTo>
                    <a:lnTo>
                      <a:pt x="53252" y="544309"/>
                    </a:lnTo>
                    <a:lnTo>
                      <a:pt x="55300" y="556756"/>
                    </a:lnTo>
                    <a:lnTo>
                      <a:pt x="57032" y="569230"/>
                    </a:lnTo>
                    <a:lnTo>
                      <a:pt x="58263" y="581729"/>
                    </a:lnTo>
                    <a:lnTo>
                      <a:pt x="58805" y="594254"/>
                    </a:lnTo>
                    <a:lnTo>
                      <a:pt x="58474" y="606803"/>
                    </a:lnTo>
                    <a:lnTo>
                      <a:pt x="57083" y="619377"/>
                    </a:lnTo>
                    <a:lnTo>
                      <a:pt x="51265" y="634700"/>
                    </a:lnTo>
                    <a:lnTo>
                      <a:pt x="43292" y="644588"/>
                    </a:lnTo>
                    <a:lnTo>
                      <a:pt x="33588" y="653282"/>
                    </a:lnTo>
                    <a:lnTo>
                      <a:pt x="23286" y="661565"/>
                    </a:lnTo>
                    <a:lnTo>
                      <a:pt x="13519" y="670225"/>
                    </a:lnTo>
                    <a:lnTo>
                      <a:pt x="5420" y="680047"/>
                    </a:lnTo>
                    <a:lnTo>
                      <a:pt x="124" y="691817"/>
                    </a:lnTo>
                    <a:lnTo>
                      <a:pt x="0" y="701751"/>
                    </a:lnTo>
                    <a:lnTo>
                      <a:pt x="733" y="714392"/>
                    </a:lnTo>
                    <a:lnTo>
                      <a:pt x="2087" y="726974"/>
                    </a:lnTo>
                    <a:lnTo>
                      <a:pt x="3651" y="739540"/>
                    </a:lnTo>
                    <a:lnTo>
                      <a:pt x="5013" y="752130"/>
                    </a:lnTo>
                    <a:lnTo>
                      <a:pt x="6990" y="754941"/>
                    </a:lnTo>
                    <a:lnTo>
                      <a:pt x="14226" y="765356"/>
                    </a:lnTo>
                    <a:lnTo>
                      <a:pt x="21374" y="775832"/>
                    </a:lnTo>
                    <a:lnTo>
                      <a:pt x="28470" y="786407"/>
                    </a:lnTo>
                    <a:lnTo>
                      <a:pt x="30544" y="786592"/>
                    </a:lnTo>
                    <a:lnTo>
                      <a:pt x="43181" y="787888"/>
                    </a:lnTo>
                    <a:lnTo>
                      <a:pt x="55800" y="789493"/>
                    </a:lnTo>
                    <a:lnTo>
                      <a:pt x="63363" y="799975"/>
                    </a:lnTo>
                    <a:lnTo>
                      <a:pt x="70748" y="810385"/>
                    </a:lnTo>
                    <a:lnTo>
                      <a:pt x="76726" y="810263"/>
                    </a:lnTo>
                    <a:lnTo>
                      <a:pt x="89409" y="810091"/>
                    </a:lnTo>
                    <a:lnTo>
                      <a:pt x="102194" y="809864"/>
                    </a:lnTo>
                    <a:lnTo>
                      <a:pt x="111098" y="802615"/>
                    </a:lnTo>
                    <a:lnTo>
                      <a:pt x="121326" y="794969"/>
                    </a:lnTo>
                    <a:lnTo>
                      <a:pt x="131963" y="787957"/>
                    </a:lnTo>
                    <a:lnTo>
                      <a:pt x="143085" y="781774"/>
                    </a:lnTo>
                    <a:lnTo>
                      <a:pt x="154772" y="776615"/>
                    </a:lnTo>
                    <a:lnTo>
                      <a:pt x="158041" y="779059"/>
                    </a:lnTo>
                    <a:lnTo>
                      <a:pt x="169181" y="785230"/>
                    </a:lnTo>
                    <a:lnTo>
                      <a:pt x="180595" y="788495"/>
                    </a:lnTo>
                    <a:lnTo>
                      <a:pt x="192103" y="788981"/>
                    </a:lnTo>
                    <a:lnTo>
                      <a:pt x="203526" y="786819"/>
                    </a:lnTo>
                    <a:lnTo>
                      <a:pt x="214683" y="782138"/>
                    </a:lnTo>
                    <a:lnTo>
                      <a:pt x="225396" y="775066"/>
                    </a:lnTo>
                    <a:lnTo>
                      <a:pt x="232841" y="781418"/>
                    </a:lnTo>
                    <a:lnTo>
                      <a:pt x="240566" y="791877"/>
                    </a:lnTo>
                    <a:lnTo>
                      <a:pt x="245579" y="803700"/>
                    </a:lnTo>
                    <a:lnTo>
                      <a:pt x="248485" y="816463"/>
                    </a:lnTo>
                    <a:lnTo>
                      <a:pt x="249891" y="829742"/>
                    </a:lnTo>
                    <a:lnTo>
                      <a:pt x="250403" y="843113"/>
                    </a:lnTo>
                    <a:lnTo>
                      <a:pt x="259917" y="847022"/>
                    </a:lnTo>
                    <a:lnTo>
                      <a:pt x="270406" y="854777"/>
                    </a:lnTo>
                    <a:lnTo>
                      <a:pt x="278343" y="864628"/>
                    </a:lnTo>
                    <a:lnTo>
                      <a:pt x="284520" y="875934"/>
                    </a:lnTo>
                    <a:lnTo>
                      <a:pt x="289730" y="888058"/>
                    </a:lnTo>
                    <a:lnTo>
                      <a:pt x="294764" y="900360"/>
                    </a:lnTo>
                    <a:lnTo>
                      <a:pt x="300415" y="912201"/>
                    </a:lnTo>
                    <a:lnTo>
                      <a:pt x="304636" y="914113"/>
                    </a:lnTo>
                    <a:lnTo>
                      <a:pt x="316315" y="919108"/>
                    </a:lnTo>
                    <a:lnTo>
                      <a:pt x="328086" y="923896"/>
                    </a:lnTo>
                    <a:lnTo>
                      <a:pt x="339858" y="928676"/>
                    </a:lnTo>
                    <a:lnTo>
                      <a:pt x="351543" y="933648"/>
                    </a:lnTo>
                    <a:lnTo>
                      <a:pt x="363052" y="939010"/>
                    </a:lnTo>
                    <a:lnTo>
                      <a:pt x="363274" y="938715"/>
                    </a:lnTo>
                    <a:lnTo>
                      <a:pt x="370759" y="928491"/>
                    </a:lnTo>
                    <a:lnTo>
                      <a:pt x="378086" y="918116"/>
                    </a:lnTo>
                    <a:lnTo>
                      <a:pt x="385355" y="907676"/>
                    </a:lnTo>
                    <a:lnTo>
                      <a:pt x="392668" y="897258"/>
                    </a:lnTo>
                    <a:lnTo>
                      <a:pt x="400126" y="886950"/>
                    </a:lnTo>
                    <a:lnTo>
                      <a:pt x="407832" y="876839"/>
                    </a:lnTo>
                    <a:lnTo>
                      <a:pt x="415887" y="867010"/>
                    </a:lnTo>
                    <a:lnTo>
                      <a:pt x="424393" y="857552"/>
                    </a:lnTo>
                    <a:lnTo>
                      <a:pt x="429284" y="855059"/>
                    </a:lnTo>
                    <a:lnTo>
                      <a:pt x="440865" y="849871"/>
                    </a:lnTo>
                    <a:lnTo>
                      <a:pt x="452701" y="845279"/>
                    </a:lnTo>
                    <a:lnTo>
                      <a:pt x="464676" y="841004"/>
                    </a:lnTo>
                    <a:lnTo>
                      <a:pt x="476674" y="836764"/>
                    </a:lnTo>
                    <a:lnTo>
                      <a:pt x="488578" y="832279"/>
                    </a:lnTo>
                    <a:lnTo>
                      <a:pt x="494583" y="829846"/>
                    </a:lnTo>
                    <a:lnTo>
                      <a:pt x="505986" y="826761"/>
                    </a:lnTo>
                    <a:lnTo>
                      <a:pt x="517683" y="825014"/>
                    </a:lnTo>
                    <a:lnTo>
                      <a:pt x="529534" y="824029"/>
                    </a:lnTo>
                    <a:lnTo>
                      <a:pt x="541402" y="823230"/>
                    </a:lnTo>
                    <a:lnTo>
                      <a:pt x="553148" y="822042"/>
                    </a:lnTo>
                    <a:lnTo>
                      <a:pt x="564633" y="819889"/>
                    </a:lnTo>
                    <a:lnTo>
                      <a:pt x="575719" y="816195"/>
                    </a:lnTo>
                    <a:lnTo>
                      <a:pt x="586267" y="810385"/>
                    </a:lnTo>
                    <a:lnTo>
                      <a:pt x="591819" y="806822"/>
                    </a:lnTo>
                    <a:lnTo>
                      <a:pt x="602890" y="801239"/>
                    </a:lnTo>
                    <a:lnTo>
                      <a:pt x="614359" y="797112"/>
                    </a:lnTo>
                    <a:lnTo>
                      <a:pt x="626147" y="794149"/>
                    </a:lnTo>
                    <a:lnTo>
                      <a:pt x="638177" y="792054"/>
                    </a:lnTo>
                    <a:lnTo>
                      <a:pt x="650369" y="790534"/>
                    </a:lnTo>
                    <a:lnTo>
                      <a:pt x="662645" y="789293"/>
                    </a:lnTo>
                    <a:lnTo>
                      <a:pt x="674926" y="788039"/>
                    </a:lnTo>
                    <a:lnTo>
                      <a:pt x="687135" y="786477"/>
                    </a:lnTo>
                    <a:lnTo>
                      <a:pt x="699192" y="784312"/>
                    </a:lnTo>
                    <a:lnTo>
                      <a:pt x="711019" y="781251"/>
                    </a:lnTo>
                    <a:lnTo>
                      <a:pt x="715593" y="778021"/>
                    </a:lnTo>
                    <a:lnTo>
                      <a:pt x="725947" y="770652"/>
                    </a:lnTo>
                    <a:lnTo>
                      <a:pt x="736200" y="762995"/>
                    </a:lnTo>
                    <a:lnTo>
                      <a:pt x="746103" y="754886"/>
                    </a:lnTo>
                    <a:lnTo>
                      <a:pt x="755408" y="746159"/>
                    </a:lnTo>
                    <a:lnTo>
                      <a:pt x="763864" y="736648"/>
                    </a:lnTo>
                    <a:lnTo>
                      <a:pt x="766947" y="724948"/>
                    </a:lnTo>
                    <a:lnTo>
                      <a:pt x="770398" y="712720"/>
                    </a:lnTo>
                    <a:lnTo>
                      <a:pt x="774024" y="700550"/>
                    </a:lnTo>
                    <a:lnTo>
                      <a:pt x="777781" y="688422"/>
                    </a:lnTo>
                    <a:lnTo>
                      <a:pt x="781627" y="676321"/>
                    </a:lnTo>
                    <a:lnTo>
                      <a:pt x="785517" y="664233"/>
                    </a:lnTo>
                    <a:lnTo>
                      <a:pt x="782628" y="655890"/>
                    </a:lnTo>
                    <a:lnTo>
                      <a:pt x="776155" y="644607"/>
                    </a:lnTo>
                    <a:lnTo>
                      <a:pt x="767691" y="635128"/>
                    </a:lnTo>
                    <a:lnTo>
                      <a:pt x="757688" y="627072"/>
                    </a:lnTo>
                    <a:lnTo>
                      <a:pt x="746601" y="620063"/>
                    </a:lnTo>
                    <a:lnTo>
                      <a:pt x="734882" y="613720"/>
                    </a:lnTo>
                    <a:lnTo>
                      <a:pt x="722984" y="607665"/>
                    </a:lnTo>
                    <a:lnTo>
                      <a:pt x="711361" y="601519"/>
                    </a:lnTo>
                    <a:lnTo>
                      <a:pt x="700465" y="594904"/>
                    </a:lnTo>
                    <a:lnTo>
                      <a:pt x="695312" y="592243"/>
                    </a:lnTo>
                    <a:lnTo>
                      <a:pt x="685116" y="585795"/>
                    </a:lnTo>
                    <a:lnTo>
                      <a:pt x="674874" y="579081"/>
                    </a:lnTo>
                    <a:lnTo>
                      <a:pt x="664316" y="573561"/>
                    </a:lnTo>
                    <a:lnTo>
                      <a:pt x="653171" y="570698"/>
                    </a:lnTo>
                    <a:lnTo>
                      <a:pt x="641169" y="571955"/>
                    </a:lnTo>
                    <a:lnTo>
                      <a:pt x="634059" y="573715"/>
                    </a:lnTo>
                    <a:lnTo>
                      <a:pt x="621676" y="576043"/>
                    </a:lnTo>
                    <a:lnTo>
                      <a:pt x="609190" y="577421"/>
                    </a:lnTo>
                    <a:lnTo>
                      <a:pt x="596650" y="577788"/>
                    </a:lnTo>
                    <a:lnTo>
                      <a:pt x="584106" y="577084"/>
                    </a:lnTo>
                    <a:lnTo>
                      <a:pt x="571607" y="575248"/>
                    </a:lnTo>
                    <a:lnTo>
                      <a:pt x="559203" y="572222"/>
                    </a:lnTo>
                    <a:lnTo>
                      <a:pt x="557999" y="566886"/>
                    </a:lnTo>
                    <a:lnTo>
                      <a:pt x="555327" y="554461"/>
                    </a:lnTo>
                    <a:lnTo>
                      <a:pt x="552764" y="542046"/>
                    </a:lnTo>
                    <a:lnTo>
                      <a:pt x="546478" y="540480"/>
                    </a:lnTo>
                    <a:lnTo>
                      <a:pt x="534155" y="537397"/>
                    </a:lnTo>
                    <a:lnTo>
                      <a:pt x="521840" y="534312"/>
                    </a:lnTo>
                    <a:lnTo>
                      <a:pt x="520980" y="525314"/>
                    </a:lnTo>
                    <a:lnTo>
                      <a:pt x="519585" y="512663"/>
                    </a:lnTo>
                    <a:lnTo>
                      <a:pt x="517885" y="500054"/>
                    </a:lnTo>
                    <a:lnTo>
                      <a:pt x="515784" y="487512"/>
                    </a:lnTo>
                    <a:lnTo>
                      <a:pt x="513184" y="475065"/>
                    </a:lnTo>
                    <a:lnTo>
                      <a:pt x="509990" y="462737"/>
                    </a:lnTo>
                    <a:lnTo>
                      <a:pt x="506104" y="450556"/>
                    </a:lnTo>
                    <a:lnTo>
                      <a:pt x="500244" y="450771"/>
                    </a:lnTo>
                    <a:lnTo>
                      <a:pt x="487561" y="451180"/>
                    </a:lnTo>
                    <a:lnTo>
                      <a:pt x="474879" y="451459"/>
                    </a:lnTo>
                    <a:lnTo>
                      <a:pt x="462195" y="451546"/>
                    </a:lnTo>
                    <a:lnTo>
                      <a:pt x="449511" y="451377"/>
                    </a:lnTo>
                    <a:lnTo>
                      <a:pt x="436826" y="450890"/>
                    </a:lnTo>
                    <a:lnTo>
                      <a:pt x="424139" y="450022"/>
                    </a:lnTo>
                    <a:lnTo>
                      <a:pt x="422904" y="448039"/>
                    </a:lnTo>
                    <a:lnTo>
                      <a:pt x="416179" y="437196"/>
                    </a:lnTo>
                    <a:lnTo>
                      <a:pt x="409490" y="426443"/>
                    </a:lnTo>
                    <a:lnTo>
                      <a:pt x="402739" y="415745"/>
                    </a:lnTo>
                    <a:lnTo>
                      <a:pt x="403218" y="414647"/>
                    </a:lnTo>
                    <a:lnTo>
                      <a:pt x="408220" y="402950"/>
                    </a:lnTo>
                    <a:lnTo>
                      <a:pt x="413215" y="391118"/>
                    </a:lnTo>
                    <a:lnTo>
                      <a:pt x="418322" y="379261"/>
                    </a:lnTo>
                    <a:lnTo>
                      <a:pt x="423660" y="367491"/>
                    </a:lnTo>
                    <a:lnTo>
                      <a:pt x="429347" y="355919"/>
                    </a:lnTo>
                    <a:lnTo>
                      <a:pt x="435502" y="344655"/>
                    </a:lnTo>
                    <a:lnTo>
                      <a:pt x="442244" y="333812"/>
                    </a:lnTo>
                    <a:lnTo>
                      <a:pt x="449692" y="323499"/>
                    </a:lnTo>
                    <a:lnTo>
                      <a:pt x="457964" y="313829"/>
                    </a:lnTo>
                    <a:lnTo>
                      <a:pt x="467179" y="304912"/>
                    </a:lnTo>
                    <a:lnTo>
                      <a:pt x="474738" y="305502"/>
                    </a:lnTo>
                    <a:lnTo>
                      <a:pt x="487229" y="307659"/>
                    </a:lnTo>
                    <a:lnTo>
                      <a:pt x="499467" y="311003"/>
                    </a:lnTo>
                    <a:lnTo>
                      <a:pt x="511511" y="315221"/>
                    </a:lnTo>
                    <a:lnTo>
                      <a:pt x="523422" y="319998"/>
                    </a:lnTo>
                    <a:lnTo>
                      <a:pt x="535258" y="325022"/>
                    </a:lnTo>
                    <a:lnTo>
                      <a:pt x="547081" y="329979"/>
                    </a:lnTo>
                    <a:lnTo>
                      <a:pt x="558949" y="334554"/>
                    </a:lnTo>
                    <a:lnTo>
                      <a:pt x="566352" y="327041"/>
                    </a:lnTo>
                    <a:lnTo>
                      <a:pt x="575079" y="317709"/>
                    </a:lnTo>
                    <a:lnTo>
                      <a:pt x="583912" y="308407"/>
                    </a:lnTo>
                    <a:lnTo>
                      <a:pt x="593131" y="299547"/>
                    </a:lnTo>
                    <a:lnTo>
                      <a:pt x="603017" y="291539"/>
                    </a:lnTo>
                    <a:lnTo>
                      <a:pt x="613851" y="284795"/>
                    </a:lnTo>
                    <a:lnTo>
                      <a:pt x="620776" y="283880"/>
                    </a:lnTo>
                    <a:lnTo>
                      <a:pt x="633160" y="283052"/>
                    </a:lnTo>
                    <a:lnTo>
                      <a:pt x="645636" y="282667"/>
                    </a:lnTo>
                    <a:lnTo>
                      <a:pt x="658054" y="282069"/>
                    </a:lnTo>
                    <a:lnTo>
                      <a:pt x="670268" y="280602"/>
                    </a:lnTo>
                    <a:lnTo>
                      <a:pt x="682130" y="277610"/>
                    </a:lnTo>
                    <a:lnTo>
                      <a:pt x="693493" y="272438"/>
                    </a:lnTo>
                    <a:lnTo>
                      <a:pt x="694829" y="269108"/>
                    </a:lnTo>
                    <a:lnTo>
                      <a:pt x="698171" y="257225"/>
                    </a:lnTo>
                    <a:lnTo>
                      <a:pt x="699808" y="245024"/>
                    </a:lnTo>
                    <a:lnTo>
                      <a:pt x="700205" y="232598"/>
                    </a:lnTo>
                    <a:lnTo>
                      <a:pt x="699826" y="220037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53" name="object 25"/>
              <p:cNvSpPr txBox="1"/>
              <p:nvPr/>
            </p:nvSpPr>
            <p:spPr>
              <a:xfrm>
                <a:off x="3272924" y="2819789"/>
                <a:ext cx="385822" cy="1815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b="1" baseline="8050" dirty="0">
                    <a:solidFill>
                      <a:srgbClr val="C00000"/>
                    </a:solidFill>
                    <a:latin typeface="B Roya"/>
                    <a:cs typeface="B Roya"/>
                  </a:rPr>
                  <a:t>ﻯﺰﻛﺮﻣ</a:t>
                </a:r>
                <a:endParaRPr sz="1200" b="1" dirty="0">
                  <a:solidFill>
                    <a:srgbClr val="C00000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26" name="object 79"/>
              <p:cNvSpPr/>
              <p:nvPr/>
            </p:nvSpPr>
            <p:spPr>
              <a:xfrm>
                <a:off x="3390695" y="3839999"/>
                <a:ext cx="586865" cy="563506"/>
              </a:xfrm>
              <a:custGeom>
                <a:avLst/>
                <a:gdLst/>
                <a:ahLst/>
                <a:cxnLst/>
                <a:rect l="l" t="t" r="r" b="b"/>
                <a:pathLst>
                  <a:path w="734423" h="666318">
                    <a:moveTo>
                      <a:pt x="720400" y="357380"/>
                    </a:moveTo>
                    <a:lnTo>
                      <a:pt x="725242" y="345838"/>
                    </a:lnTo>
                    <a:lnTo>
                      <a:pt x="729512" y="334154"/>
                    </a:lnTo>
                    <a:lnTo>
                      <a:pt x="732731" y="322196"/>
                    </a:lnTo>
                    <a:lnTo>
                      <a:pt x="734423" y="309835"/>
                    </a:lnTo>
                    <a:lnTo>
                      <a:pt x="734110" y="296938"/>
                    </a:lnTo>
                    <a:lnTo>
                      <a:pt x="728901" y="296466"/>
                    </a:lnTo>
                    <a:lnTo>
                      <a:pt x="715935" y="293899"/>
                    </a:lnTo>
                    <a:lnTo>
                      <a:pt x="703767" y="289585"/>
                    </a:lnTo>
                    <a:lnTo>
                      <a:pt x="692342" y="283758"/>
                    </a:lnTo>
                    <a:lnTo>
                      <a:pt x="681600" y="276654"/>
                    </a:lnTo>
                    <a:lnTo>
                      <a:pt x="671486" y="268507"/>
                    </a:lnTo>
                    <a:lnTo>
                      <a:pt x="661940" y="259552"/>
                    </a:lnTo>
                    <a:lnTo>
                      <a:pt x="652906" y="250024"/>
                    </a:lnTo>
                    <a:lnTo>
                      <a:pt x="648287" y="245701"/>
                    </a:lnTo>
                    <a:lnTo>
                      <a:pt x="638550" y="240528"/>
                    </a:lnTo>
                    <a:lnTo>
                      <a:pt x="627603" y="237269"/>
                    </a:lnTo>
                    <a:lnTo>
                      <a:pt x="616413" y="234518"/>
                    </a:lnTo>
                    <a:lnTo>
                      <a:pt x="605946" y="230864"/>
                    </a:lnTo>
                    <a:lnTo>
                      <a:pt x="597168" y="224899"/>
                    </a:lnTo>
                    <a:lnTo>
                      <a:pt x="591045" y="215214"/>
                    </a:lnTo>
                    <a:lnTo>
                      <a:pt x="588947" y="210873"/>
                    </a:lnTo>
                    <a:lnTo>
                      <a:pt x="583095" y="199510"/>
                    </a:lnTo>
                    <a:lnTo>
                      <a:pt x="576759" y="188326"/>
                    </a:lnTo>
                    <a:lnTo>
                      <a:pt x="569923" y="177400"/>
                    </a:lnTo>
                    <a:lnTo>
                      <a:pt x="562566" y="166810"/>
                    </a:lnTo>
                    <a:lnTo>
                      <a:pt x="554671" y="156635"/>
                    </a:lnTo>
                    <a:lnTo>
                      <a:pt x="546217" y="146953"/>
                    </a:lnTo>
                    <a:lnTo>
                      <a:pt x="537187" y="137843"/>
                    </a:lnTo>
                    <a:lnTo>
                      <a:pt x="527561" y="129384"/>
                    </a:lnTo>
                    <a:lnTo>
                      <a:pt x="517321" y="121653"/>
                    </a:lnTo>
                    <a:lnTo>
                      <a:pt x="504630" y="118496"/>
                    </a:lnTo>
                    <a:lnTo>
                      <a:pt x="492421" y="116775"/>
                    </a:lnTo>
                    <a:lnTo>
                      <a:pt x="480091" y="115998"/>
                    </a:lnTo>
                    <a:lnTo>
                      <a:pt x="467675" y="115870"/>
                    </a:lnTo>
                    <a:lnTo>
                      <a:pt x="455204" y="116098"/>
                    </a:lnTo>
                    <a:lnTo>
                      <a:pt x="442714" y="116388"/>
                    </a:lnTo>
                    <a:lnTo>
                      <a:pt x="430238" y="116444"/>
                    </a:lnTo>
                    <a:lnTo>
                      <a:pt x="417808" y="115973"/>
                    </a:lnTo>
                    <a:lnTo>
                      <a:pt x="405460" y="114681"/>
                    </a:lnTo>
                    <a:lnTo>
                      <a:pt x="399775" y="113196"/>
                    </a:lnTo>
                    <a:lnTo>
                      <a:pt x="387946" y="108330"/>
                    </a:lnTo>
                    <a:lnTo>
                      <a:pt x="376945" y="101836"/>
                    </a:lnTo>
                    <a:lnTo>
                      <a:pt x="366446" y="94370"/>
                    </a:lnTo>
                    <a:lnTo>
                      <a:pt x="356123" y="86589"/>
                    </a:lnTo>
                    <a:lnTo>
                      <a:pt x="345653" y="79150"/>
                    </a:lnTo>
                    <a:lnTo>
                      <a:pt x="334708" y="72710"/>
                    </a:lnTo>
                    <a:lnTo>
                      <a:pt x="322964" y="67926"/>
                    </a:lnTo>
                    <a:lnTo>
                      <a:pt x="310095" y="65455"/>
                    </a:lnTo>
                    <a:lnTo>
                      <a:pt x="308620" y="65397"/>
                    </a:lnTo>
                    <a:lnTo>
                      <a:pt x="295833" y="62265"/>
                    </a:lnTo>
                    <a:lnTo>
                      <a:pt x="285132" y="55486"/>
                    </a:lnTo>
                    <a:lnTo>
                      <a:pt x="275713" y="46490"/>
                    </a:lnTo>
                    <a:lnTo>
                      <a:pt x="266772" y="36709"/>
                    </a:lnTo>
                    <a:lnTo>
                      <a:pt x="257505" y="27571"/>
                    </a:lnTo>
                    <a:lnTo>
                      <a:pt x="250854" y="26343"/>
                    </a:lnTo>
                    <a:lnTo>
                      <a:pt x="238271" y="25041"/>
                    </a:lnTo>
                    <a:lnTo>
                      <a:pt x="225614" y="24630"/>
                    </a:lnTo>
                    <a:lnTo>
                      <a:pt x="200278" y="24485"/>
                    </a:lnTo>
                    <a:lnTo>
                      <a:pt x="192608" y="19766"/>
                    </a:lnTo>
                    <a:lnTo>
                      <a:pt x="181759" y="13113"/>
                    </a:lnTo>
                    <a:lnTo>
                      <a:pt x="170914" y="6515"/>
                    </a:lnTo>
                    <a:lnTo>
                      <a:pt x="160070" y="0"/>
                    </a:lnTo>
                    <a:lnTo>
                      <a:pt x="159364" y="643"/>
                    </a:lnTo>
                    <a:lnTo>
                      <a:pt x="150020" y="9367"/>
                    </a:lnTo>
                    <a:lnTo>
                      <a:pt x="140908" y="18282"/>
                    </a:lnTo>
                    <a:lnTo>
                      <a:pt x="132027" y="27387"/>
                    </a:lnTo>
                    <a:lnTo>
                      <a:pt x="123374" y="36683"/>
                    </a:lnTo>
                    <a:lnTo>
                      <a:pt x="114946" y="46169"/>
                    </a:lnTo>
                    <a:lnTo>
                      <a:pt x="106739" y="55848"/>
                    </a:lnTo>
                    <a:lnTo>
                      <a:pt x="98753" y="65718"/>
                    </a:lnTo>
                    <a:lnTo>
                      <a:pt x="90982" y="75780"/>
                    </a:lnTo>
                    <a:lnTo>
                      <a:pt x="86868" y="80662"/>
                    </a:lnTo>
                    <a:lnTo>
                      <a:pt x="76765" y="88347"/>
                    </a:lnTo>
                    <a:lnTo>
                      <a:pt x="65099" y="93625"/>
                    </a:lnTo>
                    <a:lnTo>
                      <a:pt x="52581" y="97510"/>
                    </a:lnTo>
                    <a:lnTo>
                      <a:pt x="39923" y="101016"/>
                    </a:lnTo>
                    <a:lnTo>
                      <a:pt x="27838" y="105156"/>
                    </a:lnTo>
                    <a:lnTo>
                      <a:pt x="29427" y="116022"/>
                    </a:lnTo>
                    <a:lnTo>
                      <a:pt x="31445" y="128563"/>
                    </a:lnTo>
                    <a:lnTo>
                      <a:pt x="33089" y="141151"/>
                    </a:lnTo>
                    <a:lnTo>
                      <a:pt x="33769" y="153873"/>
                    </a:lnTo>
                    <a:lnTo>
                      <a:pt x="33003" y="156331"/>
                    </a:lnTo>
                    <a:lnTo>
                      <a:pt x="27066" y="167558"/>
                    </a:lnTo>
                    <a:lnTo>
                      <a:pt x="18695" y="177246"/>
                    </a:lnTo>
                    <a:lnTo>
                      <a:pt x="9227" y="186171"/>
                    </a:lnTo>
                    <a:lnTo>
                      <a:pt x="0" y="195110"/>
                    </a:lnTo>
                    <a:lnTo>
                      <a:pt x="3177" y="199954"/>
                    </a:lnTo>
                    <a:lnTo>
                      <a:pt x="10125" y="211038"/>
                    </a:lnTo>
                    <a:lnTo>
                      <a:pt x="17696" y="221690"/>
                    </a:lnTo>
                    <a:lnTo>
                      <a:pt x="26751" y="230703"/>
                    </a:lnTo>
                    <a:lnTo>
                      <a:pt x="38150" y="236867"/>
                    </a:lnTo>
                    <a:lnTo>
                      <a:pt x="50662" y="239517"/>
                    </a:lnTo>
                    <a:lnTo>
                      <a:pt x="63104" y="241384"/>
                    </a:lnTo>
                    <a:lnTo>
                      <a:pt x="75628" y="242883"/>
                    </a:lnTo>
                    <a:lnTo>
                      <a:pt x="88145" y="244368"/>
                    </a:lnTo>
                    <a:lnTo>
                      <a:pt x="100565" y="246193"/>
                    </a:lnTo>
                    <a:lnTo>
                      <a:pt x="112799" y="248710"/>
                    </a:lnTo>
                    <a:lnTo>
                      <a:pt x="124756" y="252274"/>
                    </a:lnTo>
                    <a:lnTo>
                      <a:pt x="136347" y="257238"/>
                    </a:lnTo>
                    <a:lnTo>
                      <a:pt x="138878" y="263055"/>
                    </a:lnTo>
                    <a:lnTo>
                      <a:pt x="143377" y="274908"/>
                    </a:lnTo>
                    <a:lnTo>
                      <a:pt x="147658" y="286883"/>
                    </a:lnTo>
                    <a:lnTo>
                      <a:pt x="152336" y="298729"/>
                    </a:lnTo>
                    <a:lnTo>
                      <a:pt x="154697" y="299365"/>
                    </a:lnTo>
                    <a:lnTo>
                      <a:pt x="167592" y="303785"/>
                    </a:lnTo>
                    <a:lnTo>
                      <a:pt x="179404" y="309641"/>
                    </a:lnTo>
                    <a:lnTo>
                      <a:pt x="189936" y="317052"/>
                    </a:lnTo>
                    <a:lnTo>
                      <a:pt x="198989" y="326134"/>
                    </a:lnTo>
                    <a:lnTo>
                      <a:pt x="206368" y="337005"/>
                    </a:lnTo>
                    <a:lnTo>
                      <a:pt x="211874" y="349783"/>
                    </a:lnTo>
                    <a:lnTo>
                      <a:pt x="217783" y="351969"/>
                    </a:lnTo>
                    <a:lnTo>
                      <a:pt x="229713" y="356413"/>
                    </a:lnTo>
                    <a:lnTo>
                      <a:pt x="241590" y="360915"/>
                    </a:lnTo>
                    <a:lnTo>
                      <a:pt x="253377" y="365506"/>
                    </a:lnTo>
                    <a:lnTo>
                      <a:pt x="250174" y="371828"/>
                    </a:lnTo>
                    <a:lnTo>
                      <a:pt x="243801" y="382908"/>
                    </a:lnTo>
                    <a:lnTo>
                      <a:pt x="236738" y="393538"/>
                    </a:lnTo>
                    <a:lnTo>
                      <a:pt x="229058" y="403716"/>
                    </a:lnTo>
                    <a:lnTo>
                      <a:pt x="220835" y="413443"/>
                    </a:lnTo>
                    <a:lnTo>
                      <a:pt x="212140" y="422719"/>
                    </a:lnTo>
                    <a:lnTo>
                      <a:pt x="215396" y="428270"/>
                    </a:lnTo>
                    <a:lnTo>
                      <a:pt x="220655" y="439622"/>
                    </a:lnTo>
                    <a:lnTo>
                      <a:pt x="224436" y="451312"/>
                    </a:lnTo>
                    <a:lnTo>
                      <a:pt x="226930" y="463285"/>
                    </a:lnTo>
                    <a:lnTo>
                      <a:pt x="228329" y="475486"/>
                    </a:lnTo>
                    <a:lnTo>
                      <a:pt x="228822" y="487862"/>
                    </a:lnTo>
                    <a:lnTo>
                      <a:pt x="228602" y="500356"/>
                    </a:lnTo>
                    <a:lnTo>
                      <a:pt x="227859" y="512914"/>
                    </a:lnTo>
                    <a:lnTo>
                      <a:pt x="226784" y="525483"/>
                    </a:lnTo>
                    <a:lnTo>
                      <a:pt x="225569" y="538006"/>
                    </a:lnTo>
                    <a:lnTo>
                      <a:pt x="224405" y="550429"/>
                    </a:lnTo>
                    <a:lnTo>
                      <a:pt x="223481" y="562698"/>
                    </a:lnTo>
                    <a:lnTo>
                      <a:pt x="220129" y="565518"/>
                    </a:lnTo>
                    <a:lnTo>
                      <a:pt x="213690" y="571715"/>
                    </a:lnTo>
                    <a:lnTo>
                      <a:pt x="210324" y="574802"/>
                    </a:lnTo>
                    <a:lnTo>
                      <a:pt x="215051" y="582237"/>
                    </a:lnTo>
                    <a:lnTo>
                      <a:pt x="222476" y="592581"/>
                    </a:lnTo>
                    <a:lnTo>
                      <a:pt x="230455" y="602456"/>
                    </a:lnTo>
                    <a:lnTo>
                      <a:pt x="238878" y="611956"/>
                    </a:lnTo>
                    <a:lnTo>
                      <a:pt x="247636" y="621173"/>
                    </a:lnTo>
                    <a:lnTo>
                      <a:pt x="256616" y="630203"/>
                    </a:lnTo>
                    <a:lnTo>
                      <a:pt x="265709" y="639139"/>
                    </a:lnTo>
                    <a:lnTo>
                      <a:pt x="274803" y="648074"/>
                    </a:lnTo>
                    <a:lnTo>
                      <a:pt x="283790" y="657102"/>
                    </a:lnTo>
                    <a:lnTo>
                      <a:pt x="292557" y="666318"/>
                    </a:lnTo>
                    <a:lnTo>
                      <a:pt x="305766" y="665027"/>
                    </a:lnTo>
                    <a:lnTo>
                      <a:pt x="317533" y="660639"/>
                    </a:lnTo>
                    <a:lnTo>
                      <a:pt x="327859" y="653750"/>
                    </a:lnTo>
                    <a:lnTo>
                      <a:pt x="337103" y="644965"/>
                    </a:lnTo>
                    <a:lnTo>
                      <a:pt x="345622" y="634892"/>
                    </a:lnTo>
                    <a:lnTo>
                      <a:pt x="353774" y="624134"/>
                    </a:lnTo>
                    <a:lnTo>
                      <a:pt x="361916" y="613299"/>
                    </a:lnTo>
                    <a:lnTo>
                      <a:pt x="370406" y="602993"/>
                    </a:lnTo>
                    <a:lnTo>
                      <a:pt x="379602" y="593821"/>
                    </a:lnTo>
                    <a:lnTo>
                      <a:pt x="389860" y="586389"/>
                    </a:lnTo>
                    <a:lnTo>
                      <a:pt x="401540" y="581303"/>
                    </a:lnTo>
                    <a:lnTo>
                      <a:pt x="414997" y="579170"/>
                    </a:lnTo>
                    <a:lnTo>
                      <a:pt x="424284" y="578396"/>
                    </a:lnTo>
                    <a:lnTo>
                      <a:pt x="436900" y="575264"/>
                    </a:lnTo>
                    <a:lnTo>
                      <a:pt x="448604" y="570114"/>
                    </a:lnTo>
                    <a:lnTo>
                      <a:pt x="459530" y="563352"/>
                    </a:lnTo>
                    <a:lnTo>
                      <a:pt x="469810" y="555381"/>
                    </a:lnTo>
                    <a:lnTo>
                      <a:pt x="479581" y="546604"/>
                    </a:lnTo>
                    <a:lnTo>
                      <a:pt x="488975" y="537425"/>
                    </a:lnTo>
                    <a:lnTo>
                      <a:pt x="488906" y="526248"/>
                    </a:lnTo>
                    <a:lnTo>
                      <a:pt x="486740" y="513857"/>
                    </a:lnTo>
                    <a:lnTo>
                      <a:pt x="482757" y="502122"/>
                    </a:lnTo>
                    <a:lnTo>
                      <a:pt x="477414" y="490872"/>
                    </a:lnTo>
                    <a:lnTo>
                      <a:pt x="471171" y="479936"/>
                    </a:lnTo>
                    <a:lnTo>
                      <a:pt x="464488" y="469145"/>
                    </a:lnTo>
                    <a:lnTo>
                      <a:pt x="457822" y="458327"/>
                    </a:lnTo>
                    <a:lnTo>
                      <a:pt x="451632" y="447312"/>
                    </a:lnTo>
                    <a:lnTo>
                      <a:pt x="446378" y="435929"/>
                    </a:lnTo>
                    <a:lnTo>
                      <a:pt x="442518" y="424008"/>
                    </a:lnTo>
                    <a:lnTo>
                      <a:pt x="440512" y="411378"/>
                    </a:lnTo>
                    <a:lnTo>
                      <a:pt x="447106" y="410903"/>
                    </a:lnTo>
                    <a:lnTo>
                      <a:pt x="459295" y="409286"/>
                    </a:lnTo>
                    <a:lnTo>
                      <a:pt x="471643" y="407688"/>
                    </a:lnTo>
                    <a:lnTo>
                      <a:pt x="483836" y="407281"/>
                    </a:lnTo>
                    <a:lnTo>
                      <a:pt x="495561" y="409237"/>
                    </a:lnTo>
                    <a:lnTo>
                      <a:pt x="506501" y="414731"/>
                    </a:lnTo>
                    <a:lnTo>
                      <a:pt x="518465" y="424064"/>
                    </a:lnTo>
                    <a:lnTo>
                      <a:pt x="528148" y="432383"/>
                    </a:lnTo>
                    <a:lnTo>
                      <a:pt x="537748" y="440816"/>
                    </a:lnTo>
                    <a:lnTo>
                      <a:pt x="547483" y="449047"/>
                    </a:lnTo>
                    <a:lnTo>
                      <a:pt x="557574" y="456759"/>
                    </a:lnTo>
                    <a:lnTo>
                      <a:pt x="568241" y="463638"/>
                    </a:lnTo>
                    <a:lnTo>
                      <a:pt x="579704" y="469366"/>
                    </a:lnTo>
                    <a:lnTo>
                      <a:pt x="587413" y="473025"/>
                    </a:lnTo>
                    <a:lnTo>
                      <a:pt x="598674" y="478894"/>
                    </a:lnTo>
                    <a:lnTo>
                      <a:pt x="609726" y="485145"/>
                    </a:lnTo>
                    <a:lnTo>
                      <a:pt x="620637" y="491651"/>
                    </a:lnTo>
                    <a:lnTo>
                      <a:pt x="631480" y="498283"/>
                    </a:lnTo>
                    <a:lnTo>
                      <a:pt x="642326" y="504914"/>
                    </a:lnTo>
                    <a:lnTo>
                      <a:pt x="653245" y="511415"/>
                    </a:lnTo>
                    <a:lnTo>
                      <a:pt x="664309" y="517659"/>
                    </a:lnTo>
                    <a:lnTo>
                      <a:pt x="675589" y="523519"/>
                    </a:lnTo>
                    <a:lnTo>
                      <a:pt x="689596" y="526407"/>
                    </a:lnTo>
                    <a:lnTo>
                      <a:pt x="700748" y="524265"/>
                    </a:lnTo>
                    <a:lnTo>
                      <a:pt x="711134" y="519033"/>
                    </a:lnTo>
                    <a:lnTo>
                      <a:pt x="720587" y="511740"/>
                    </a:lnTo>
                    <a:lnTo>
                      <a:pt x="728941" y="503415"/>
                    </a:lnTo>
                    <a:lnTo>
                      <a:pt x="729074" y="496360"/>
                    </a:lnTo>
                    <a:lnTo>
                      <a:pt x="729244" y="483521"/>
                    </a:lnTo>
                    <a:lnTo>
                      <a:pt x="729191" y="470680"/>
                    </a:lnTo>
                    <a:lnTo>
                      <a:pt x="728762" y="457880"/>
                    </a:lnTo>
                    <a:lnTo>
                      <a:pt x="727802" y="445163"/>
                    </a:lnTo>
                    <a:lnTo>
                      <a:pt x="726155" y="432571"/>
                    </a:lnTo>
                    <a:lnTo>
                      <a:pt x="723667" y="420148"/>
                    </a:lnTo>
                    <a:lnTo>
                      <a:pt x="720184" y="407936"/>
                    </a:lnTo>
                    <a:lnTo>
                      <a:pt x="715550" y="395977"/>
                    </a:lnTo>
                    <a:lnTo>
                      <a:pt x="709612" y="384314"/>
                    </a:lnTo>
                    <a:lnTo>
                      <a:pt x="710906" y="380559"/>
                    </a:lnTo>
                    <a:lnTo>
                      <a:pt x="715462" y="368909"/>
                    </a:lnTo>
                    <a:lnTo>
                      <a:pt x="720400" y="35738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27" name="object 9"/>
              <p:cNvSpPr txBox="1"/>
              <p:nvPr/>
            </p:nvSpPr>
            <p:spPr>
              <a:xfrm rot="2940000">
                <a:off x="3543522" y="4073552"/>
                <a:ext cx="377383" cy="99961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ts val="985"/>
                  </a:lnSpc>
                  <a:spcBef>
                    <a:spcPts val="49"/>
                  </a:spcBef>
                </a:pPr>
                <a:r>
                  <a:rPr sz="1200" b="1" baseline="6355" dirty="0">
                    <a:solidFill>
                      <a:srgbClr val="C00000"/>
                    </a:solidFill>
                    <a:latin typeface="B Roya"/>
                    <a:cs typeface="B Roya"/>
                  </a:rPr>
                  <a:t>ﻭ</a:t>
                </a:r>
                <a:r>
                  <a:rPr sz="1200" b="1" spc="9" baseline="6355" dirty="0">
                    <a:solidFill>
                      <a:srgbClr val="C00000"/>
                    </a:solidFill>
                    <a:latin typeface="B Roya"/>
                    <a:cs typeface="B Roya"/>
                  </a:rPr>
                  <a:t> </a:t>
                </a:r>
                <a:r>
                  <a:rPr sz="1200" b="1" baseline="6355" dirty="0">
                    <a:solidFill>
                      <a:srgbClr val="C00000"/>
                    </a:solidFill>
                    <a:latin typeface="B Roya"/>
                    <a:cs typeface="B Roya"/>
                  </a:rPr>
                  <a:t>ﻪﻳﻮﻠﻴ</a:t>
                </a:r>
                <a:r>
                  <a:rPr sz="1200" b="1" spc="-5" baseline="6355" dirty="0">
                    <a:solidFill>
                      <a:srgbClr val="C00000"/>
                    </a:solidFill>
                    <a:latin typeface="B Roya"/>
                    <a:cs typeface="B Roya"/>
                  </a:rPr>
                  <a:t>ﻜ</a:t>
                </a:r>
                <a:r>
                  <a:rPr sz="1200" b="1" baseline="6355" dirty="0">
                    <a:solidFill>
                      <a:srgbClr val="C00000"/>
                    </a:solidFill>
                    <a:latin typeface="B Roya"/>
                    <a:cs typeface="B Roya"/>
                  </a:rPr>
                  <a:t>ﻬﻛ</a:t>
                </a:r>
                <a:endParaRPr sz="800" b="1" dirty="0">
                  <a:solidFill>
                    <a:srgbClr val="C00000"/>
                  </a:solidFill>
                  <a:latin typeface="B Roya"/>
                  <a:cs typeface="B Roya"/>
                </a:endParaRPr>
              </a:p>
            </p:txBody>
          </p:sp>
          <p:sp>
            <p:nvSpPr>
              <p:cNvPr id="20" name="object 64"/>
              <p:cNvSpPr/>
              <p:nvPr/>
            </p:nvSpPr>
            <p:spPr>
              <a:xfrm>
                <a:off x="2740570" y="3210062"/>
                <a:ext cx="857045" cy="1158015"/>
              </a:xfrm>
              <a:custGeom>
                <a:avLst/>
                <a:gdLst/>
                <a:ahLst/>
                <a:cxnLst/>
                <a:rect l="l" t="t" r="r" b="b"/>
                <a:pathLst>
                  <a:path w="1072534" h="1369297">
                    <a:moveTo>
                      <a:pt x="24555" y="451558"/>
                    </a:moveTo>
                    <a:lnTo>
                      <a:pt x="30088" y="463053"/>
                    </a:lnTo>
                    <a:lnTo>
                      <a:pt x="35970" y="474346"/>
                    </a:lnTo>
                    <a:lnTo>
                      <a:pt x="42631" y="485163"/>
                    </a:lnTo>
                    <a:lnTo>
                      <a:pt x="50501" y="495232"/>
                    </a:lnTo>
                    <a:lnTo>
                      <a:pt x="51775" y="496873"/>
                    </a:lnTo>
                    <a:lnTo>
                      <a:pt x="59518" y="506333"/>
                    </a:lnTo>
                    <a:lnTo>
                      <a:pt x="66725" y="516380"/>
                    </a:lnTo>
                    <a:lnTo>
                      <a:pt x="71359" y="527346"/>
                    </a:lnTo>
                    <a:lnTo>
                      <a:pt x="71380" y="539568"/>
                    </a:lnTo>
                    <a:lnTo>
                      <a:pt x="70467" y="542593"/>
                    </a:lnTo>
                    <a:lnTo>
                      <a:pt x="66523" y="554673"/>
                    </a:lnTo>
                    <a:lnTo>
                      <a:pt x="62202" y="566618"/>
                    </a:lnTo>
                    <a:lnTo>
                      <a:pt x="57579" y="578454"/>
                    </a:lnTo>
                    <a:lnTo>
                      <a:pt x="52726" y="590207"/>
                    </a:lnTo>
                    <a:lnTo>
                      <a:pt x="47717" y="601903"/>
                    </a:lnTo>
                    <a:lnTo>
                      <a:pt x="42625" y="613568"/>
                    </a:lnTo>
                    <a:lnTo>
                      <a:pt x="37522" y="625229"/>
                    </a:lnTo>
                    <a:lnTo>
                      <a:pt x="32483" y="636910"/>
                    </a:lnTo>
                    <a:lnTo>
                      <a:pt x="27581" y="648638"/>
                    </a:lnTo>
                    <a:lnTo>
                      <a:pt x="22888" y="660440"/>
                    </a:lnTo>
                    <a:lnTo>
                      <a:pt x="18478" y="672340"/>
                    </a:lnTo>
                    <a:lnTo>
                      <a:pt x="14425" y="684364"/>
                    </a:lnTo>
                    <a:lnTo>
                      <a:pt x="10801" y="696540"/>
                    </a:lnTo>
                    <a:lnTo>
                      <a:pt x="7329" y="716697"/>
                    </a:lnTo>
                    <a:lnTo>
                      <a:pt x="5588" y="729284"/>
                    </a:lnTo>
                    <a:lnTo>
                      <a:pt x="4137" y="741906"/>
                    </a:lnTo>
                    <a:lnTo>
                      <a:pt x="2951" y="754560"/>
                    </a:lnTo>
                    <a:lnTo>
                      <a:pt x="2006" y="767239"/>
                    </a:lnTo>
                    <a:lnTo>
                      <a:pt x="1277" y="779938"/>
                    </a:lnTo>
                    <a:lnTo>
                      <a:pt x="739" y="792652"/>
                    </a:lnTo>
                    <a:lnTo>
                      <a:pt x="367" y="805375"/>
                    </a:lnTo>
                    <a:lnTo>
                      <a:pt x="136" y="818102"/>
                    </a:lnTo>
                    <a:lnTo>
                      <a:pt x="0" y="843545"/>
                    </a:lnTo>
                    <a:lnTo>
                      <a:pt x="131" y="868939"/>
                    </a:lnTo>
                    <a:lnTo>
                      <a:pt x="235" y="881604"/>
                    </a:lnTo>
                    <a:lnTo>
                      <a:pt x="9444" y="881453"/>
                    </a:lnTo>
                    <a:lnTo>
                      <a:pt x="34884" y="881334"/>
                    </a:lnTo>
                    <a:lnTo>
                      <a:pt x="47591" y="881510"/>
                    </a:lnTo>
                    <a:lnTo>
                      <a:pt x="60285" y="881896"/>
                    </a:lnTo>
                    <a:lnTo>
                      <a:pt x="72963" y="882530"/>
                    </a:lnTo>
                    <a:lnTo>
                      <a:pt x="85622" y="883450"/>
                    </a:lnTo>
                    <a:lnTo>
                      <a:pt x="98258" y="884697"/>
                    </a:lnTo>
                    <a:lnTo>
                      <a:pt x="110869" y="886308"/>
                    </a:lnTo>
                    <a:lnTo>
                      <a:pt x="123450" y="888323"/>
                    </a:lnTo>
                    <a:lnTo>
                      <a:pt x="123284" y="890803"/>
                    </a:lnTo>
                    <a:lnTo>
                      <a:pt x="122446" y="903470"/>
                    </a:lnTo>
                    <a:lnTo>
                      <a:pt x="121626" y="916140"/>
                    </a:lnTo>
                    <a:lnTo>
                      <a:pt x="120821" y="928815"/>
                    </a:lnTo>
                    <a:lnTo>
                      <a:pt x="120031" y="941492"/>
                    </a:lnTo>
                    <a:lnTo>
                      <a:pt x="119255" y="954172"/>
                    </a:lnTo>
                    <a:lnTo>
                      <a:pt x="118490" y="966854"/>
                    </a:lnTo>
                    <a:lnTo>
                      <a:pt x="117736" y="979537"/>
                    </a:lnTo>
                    <a:lnTo>
                      <a:pt x="116991" y="992221"/>
                    </a:lnTo>
                    <a:lnTo>
                      <a:pt x="116255" y="1004906"/>
                    </a:lnTo>
                    <a:lnTo>
                      <a:pt x="115526" y="1017591"/>
                    </a:lnTo>
                    <a:lnTo>
                      <a:pt x="114802" y="1030275"/>
                    </a:lnTo>
                    <a:lnTo>
                      <a:pt x="114082" y="1042958"/>
                    </a:lnTo>
                    <a:lnTo>
                      <a:pt x="113366" y="1055639"/>
                    </a:lnTo>
                    <a:lnTo>
                      <a:pt x="112651" y="1068319"/>
                    </a:lnTo>
                    <a:lnTo>
                      <a:pt x="111937" y="1080995"/>
                    </a:lnTo>
                    <a:lnTo>
                      <a:pt x="111222" y="1093669"/>
                    </a:lnTo>
                    <a:lnTo>
                      <a:pt x="110505" y="1106339"/>
                    </a:lnTo>
                    <a:lnTo>
                      <a:pt x="109785" y="1119005"/>
                    </a:lnTo>
                    <a:lnTo>
                      <a:pt x="112135" y="1119978"/>
                    </a:lnTo>
                    <a:lnTo>
                      <a:pt x="124370" y="1124052"/>
                    </a:lnTo>
                    <a:lnTo>
                      <a:pt x="136836" y="1128100"/>
                    </a:lnTo>
                    <a:lnTo>
                      <a:pt x="148350" y="1133712"/>
                    </a:lnTo>
                    <a:lnTo>
                      <a:pt x="157727" y="1142475"/>
                    </a:lnTo>
                    <a:lnTo>
                      <a:pt x="158481" y="1144549"/>
                    </a:lnTo>
                    <a:lnTo>
                      <a:pt x="162085" y="1156653"/>
                    </a:lnTo>
                    <a:lnTo>
                      <a:pt x="164955" y="1169006"/>
                    </a:lnTo>
                    <a:lnTo>
                      <a:pt x="167749" y="1181436"/>
                    </a:lnTo>
                    <a:lnTo>
                      <a:pt x="171126" y="1193770"/>
                    </a:lnTo>
                    <a:lnTo>
                      <a:pt x="181008" y="1201542"/>
                    </a:lnTo>
                    <a:lnTo>
                      <a:pt x="191364" y="1209236"/>
                    </a:lnTo>
                    <a:lnTo>
                      <a:pt x="201509" y="1217185"/>
                    </a:lnTo>
                    <a:lnTo>
                      <a:pt x="210901" y="1225845"/>
                    </a:lnTo>
                    <a:lnTo>
                      <a:pt x="219000" y="1235673"/>
                    </a:lnTo>
                    <a:lnTo>
                      <a:pt x="225266" y="1247123"/>
                    </a:lnTo>
                    <a:lnTo>
                      <a:pt x="227243" y="1251767"/>
                    </a:lnTo>
                    <a:lnTo>
                      <a:pt x="231599" y="1263637"/>
                    </a:lnTo>
                    <a:lnTo>
                      <a:pt x="235235" y="1275751"/>
                    </a:lnTo>
                    <a:lnTo>
                      <a:pt x="238340" y="1288052"/>
                    </a:lnTo>
                    <a:lnTo>
                      <a:pt x="241105" y="1300476"/>
                    </a:lnTo>
                    <a:lnTo>
                      <a:pt x="243722" y="1312966"/>
                    </a:lnTo>
                    <a:lnTo>
                      <a:pt x="246380" y="1325460"/>
                    </a:lnTo>
                    <a:lnTo>
                      <a:pt x="249270" y="1337899"/>
                    </a:lnTo>
                    <a:lnTo>
                      <a:pt x="252584" y="1350222"/>
                    </a:lnTo>
                    <a:lnTo>
                      <a:pt x="254495" y="1350756"/>
                    </a:lnTo>
                    <a:lnTo>
                      <a:pt x="266795" y="1354111"/>
                    </a:lnTo>
                    <a:lnTo>
                      <a:pt x="279081" y="1357381"/>
                    </a:lnTo>
                    <a:lnTo>
                      <a:pt x="291340" y="1360646"/>
                    </a:lnTo>
                    <a:lnTo>
                      <a:pt x="303564" y="1363986"/>
                    </a:lnTo>
                    <a:lnTo>
                      <a:pt x="315741" y="1367481"/>
                    </a:lnTo>
                    <a:lnTo>
                      <a:pt x="319081" y="1364661"/>
                    </a:lnTo>
                    <a:lnTo>
                      <a:pt x="325532" y="1359239"/>
                    </a:lnTo>
                    <a:lnTo>
                      <a:pt x="328872" y="1356394"/>
                    </a:lnTo>
                    <a:lnTo>
                      <a:pt x="328890" y="1349972"/>
                    </a:lnTo>
                    <a:lnTo>
                      <a:pt x="329040" y="1337318"/>
                    </a:lnTo>
                    <a:lnTo>
                      <a:pt x="329370" y="1324585"/>
                    </a:lnTo>
                    <a:lnTo>
                      <a:pt x="329914" y="1311817"/>
                    </a:lnTo>
                    <a:lnTo>
                      <a:pt x="332105" y="1312023"/>
                    </a:lnTo>
                    <a:lnTo>
                      <a:pt x="344360" y="1315656"/>
                    </a:lnTo>
                    <a:lnTo>
                      <a:pt x="355230" y="1322264"/>
                    </a:lnTo>
                    <a:lnTo>
                      <a:pt x="365447" y="1330308"/>
                    </a:lnTo>
                    <a:lnTo>
                      <a:pt x="375744" y="1338248"/>
                    </a:lnTo>
                    <a:lnTo>
                      <a:pt x="386854" y="1344544"/>
                    </a:lnTo>
                    <a:lnTo>
                      <a:pt x="399510" y="1347656"/>
                    </a:lnTo>
                    <a:lnTo>
                      <a:pt x="399813" y="1347745"/>
                    </a:lnTo>
                    <a:lnTo>
                      <a:pt x="412023" y="1349300"/>
                    </a:lnTo>
                    <a:lnTo>
                      <a:pt x="423884" y="1347359"/>
                    </a:lnTo>
                    <a:lnTo>
                      <a:pt x="435178" y="1342748"/>
                    </a:lnTo>
                    <a:lnTo>
                      <a:pt x="445686" y="1336293"/>
                    </a:lnTo>
                    <a:lnTo>
                      <a:pt x="455187" y="1328822"/>
                    </a:lnTo>
                    <a:lnTo>
                      <a:pt x="456133" y="1325115"/>
                    </a:lnTo>
                    <a:lnTo>
                      <a:pt x="458866" y="1312725"/>
                    </a:lnTo>
                    <a:lnTo>
                      <a:pt x="461198" y="1300215"/>
                    </a:lnTo>
                    <a:lnTo>
                      <a:pt x="463402" y="1287680"/>
                    </a:lnTo>
                    <a:lnTo>
                      <a:pt x="465753" y="1275215"/>
                    </a:lnTo>
                    <a:lnTo>
                      <a:pt x="460737" y="1264821"/>
                    </a:lnTo>
                    <a:lnTo>
                      <a:pt x="454504" y="1253706"/>
                    </a:lnTo>
                    <a:lnTo>
                      <a:pt x="447600" y="1243001"/>
                    </a:lnTo>
                    <a:lnTo>
                      <a:pt x="440076" y="1232720"/>
                    </a:lnTo>
                    <a:lnTo>
                      <a:pt x="431984" y="1222879"/>
                    </a:lnTo>
                    <a:lnTo>
                      <a:pt x="432504" y="1216960"/>
                    </a:lnTo>
                    <a:lnTo>
                      <a:pt x="433279" y="1205365"/>
                    </a:lnTo>
                    <a:lnTo>
                      <a:pt x="433787" y="1199422"/>
                    </a:lnTo>
                    <a:lnTo>
                      <a:pt x="436340" y="1194474"/>
                    </a:lnTo>
                    <a:lnTo>
                      <a:pt x="441913" y="1182750"/>
                    </a:lnTo>
                    <a:lnTo>
                      <a:pt x="447696" y="1171001"/>
                    </a:lnTo>
                    <a:lnTo>
                      <a:pt x="454382" y="1159940"/>
                    </a:lnTo>
                    <a:lnTo>
                      <a:pt x="462663" y="1150279"/>
                    </a:lnTo>
                    <a:lnTo>
                      <a:pt x="473233" y="1142729"/>
                    </a:lnTo>
                    <a:lnTo>
                      <a:pt x="484610" y="1144723"/>
                    </a:lnTo>
                    <a:lnTo>
                      <a:pt x="496493" y="1149350"/>
                    </a:lnTo>
                    <a:lnTo>
                      <a:pt x="508061" y="1155103"/>
                    </a:lnTo>
                    <a:lnTo>
                      <a:pt x="519626" y="1160509"/>
                    </a:lnTo>
                    <a:lnTo>
                      <a:pt x="524010" y="1154098"/>
                    </a:lnTo>
                    <a:lnTo>
                      <a:pt x="530712" y="1142544"/>
                    </a:lnTo>
                    <a:lnTo>
                      <a:pt x="538615" y="1132206"/>
                    </a:lnTo>
                    <a:lnTo>
                      <a:pt x="549789" y="1125978"/>
                    </a:lnTo>
                    <a:lnTo>
                      <a:pt x="557193" y="1126935"/>
                    </a:lnTo>
                    <a:lnTo>
                      <a:pt x="568373" y="1133331"/>
                    </a:lnTo>
                    <a:lnTo>
                      <a:pt x="575392" y="1144143"/>
                    </a:lnTo>
                    <a:lnTo>
                      <a:pt x="579663" y="1157511"/>
                    </a:lnTo>
                    <a:lnTo>
                      <a:pt x="582600" y="1171575"/>
                    </a:lnTo>
                    <a:lnTo>
                      <a:pt x="585616" y="1184474"/>
                    </a:lnTo>
                    <a:lnTo>
                      <a:pt x="580551" y="1188151"/>
                    </a:lnTo>
                    <a:lnTo>
                      <a:pt x="569468" y="1194591"/>
                    </a:lnTo>
                    <a:lnTo>
                      <a:pt x="557818" y="1199637"/>
                    </a:lnTo>
                    <a:lnTo>
                      <a:pt x="545739" y="1203624"/>
                    </a:lnTo>
                    <a:lnTo>
                      <a:pt x="533371" y="1206892"/>
                    </a:lnTo>
                    <a:lnTo>
                      <a:pt x="520854" y="1209779"/>
                    </a:lnTo>
                    <a:lnTo>
                      <a:pt x="508327" y="1212621"/>
                    </a:lnTo>
                    <a:lnTo>
                      <a:pt x="495929" y="1215757"/>
                    </a:lnTo>
                    <a:lnTo>
                      <a:pt x="483800" y="1219526"/>
                    </a:lnTo>
                    <a:lnTo>
                      <a:pt x="487764" y="1223705"/>
                    </a:lnTo>
                    <a:lnTo>
                      <a:pt x="497761" y="1232299"/>
                    </a:lnTo>
                    <a:lnTo>
                      <a:pt x="508682" y="1239285"/>
                    </a:lnTo>
                    <a:lnTo>
                      <a:pt x="520387" y="1244694"/>
                    </a:lnTo>
                    <a:lnTo>
                      <a:pt x="532735" y="1248556"/>
                    </a:lnTo>
                    <a:lnTo>
                      <a:pt x="545588" y="1250901"/>
                    </a:lnTo>
                    <a:lnTo>
                      <a:pt x="558806" y="1251758"/>
                    </a:lnTo>
                    <a:lnTo>
                      <a:pt x="562159" y="1256140"/>
                    </a:lnTo>
                    <a:lnTo>
                      <a:pt x="569118" y="1264903"/>
                    </a:lnTo>
                    <a:lnTo>
                      <a:pt x="572471" y="1269526"/>
                    </a:lnTo>
                    <a:lnTo>
                      <a:pt x="572338" y="1271948"/>
                    </a:lnTo>
                    <a:lnTo>
                      <a:pt x="571772" y="1284604"/>
                    </a:lnTo>
                    <a:lnTo>
                      <a:pt x="571176" y="1297377"/>
                    </a:lnTo>
                    <a:lnTo>
                      <a:pt x="574098" y="1296721"/>
                    </a:lnTo>
                    <a:lnTo>
                      <a:pt x="586311" y="1294213"/>
                    </a:lnTo>
                    <a:lnTo>
                      <a:pt x="598682" y="1292313"/>
                    </a:lnTo>
                    <a:lnTo>
                      <a:pt x="611086" y="1291415"/>
                    </a:lnTo>
                    <a:lnTo>
                      <a:pt x="623396" y="1291913"/>
                    </a:lnTo>
                    <a:lnTo>
                      <a:pt x="635484" y="1294201"/>
                    </a:lnTo>
                    <a:lnTo>
                      <a:pt x="647223" y="1298672"/>
                    </a:lnTo>
                    <a:lnTo>
                      <a:pt x="651202" y="1303038"/>
                    </a:lnTo>
                    <a:lnTo>
                      <a:pt x="658331" y="1313559"/>
                    </a:lnTo>
                    <a:lnTo>
                      <a:pt x="664049" y="1325038"/>
                    </a:lnTo>
                    <a:lnTo>
                      <a:pt x="669164" y="1336914"/>
                    </a:lnTo>
                    <a:lnTo>
                      <a:pt x="674485" y="1348624"/>
                    </a:lnTo>
                    <a:lnTo>
                      <a:pt x="680821" y="1359606"/>
                    </a:lnTo>
                    <a:lnTo>
                      <a:pt x="688981" y="1369297"/>
                    </a:lnTo>
                    <a:lnTo>
                      <a:pt x="691879" y="1368434"/>
                    </a:lnTo>
                    <a:lnTo>
                      <a:pt x="703841" y="1363535"/>
                    </a:lnTo>
                    <a:lnTo>
                      <a:pt x="714786" y="1357097"/>
                    </a:lnTo>
                    <a:lnTo>
                      <a:pt x="724971" y="1349505"/>
                    </a:lnTo>
                    <a:lnTo>
                      <a:pt x="734651" y="1341144"/>
                    </a:lnTo>
                    <a:lnTo>
                      <a:pt x="744083" y="1332398"/>
                    </a:lnTo>
                    <a:lnTo>
                      <a:pt x="753522" y="1323652"/>
                    </a:lnTo>
                    <a:lnTo>
                      <a:pt x="763223" y="1315289"/>
                    </a:lnTo>
                    <a:lnTo>
                      <a:pt x="773443" y="1307695"/>
                    </a:lnTo>
                    <a:lnTo>
                      <a:pt x="784437" y="1301253"/>
                    </a:lnTo>
                    <a:lnTo>
                      <a:pt x="796461" y="1296348"/>
                    </a:lnTo>
                    <a:lnTo>
                      <a:pt x="799676" y="1294338"/>
                    </a:lnTo>
                    <a:lnTo>
                      <a:pt x="811219" y="1288642"/>
                    </a:lnTo>
                    <a:lnTo>
                      <a:pt x="823188" y="1284802"/>
                    </a:lnTo>
                    <a:lnTo>
                      <a:pt x="835481" y="1282562"/>
                    </a:lnTo>
                    <a:lnTo>
                      <a:pt x="848000" y="1281667"/>
                    </a:lnTo>
                    <a:lnTo>
                      <a:pt x="860644" y="1281860"/>
                    </a:lnTo>
                    <a:lnTo>
                      <a:pt x="873313" y="1282885"/>
                    </a:lnTo>
                    <a:lnTo>
                      <a:pt x="885907" y="1284486"/>
                    </a:lnTo>
                    <a:lnTo>
                      <a:pt x="893835" y="1277469"/>
                    </a:lnTo>
                    <a:lnTo>
                      <a:pt x="903698" y="1268996"/>
                    </a:lnTo>
                    <a:lnTo>
                      <a:pt x="914074" y="1261210"/>
                    </a:lnTo>
                    <a:lnTo>
                      <a:pt x="925119" y="1254883"/>
                    </a:lnTo>
                    <a:lnTo>
                      <a:pt x="936989" y="1250789"/>
                    </a:lnTo>
                    <a:lnTo>
                      <a:pt x="949839" y="1249701"/>
                    </a:lnTo>
                    <a:lnTo>
                      <a:pt x="959875" y="1250780"/>
                    </a:lnTo>
                    <a:lnTo>
                      <a:pt x="972039" y="1254547"/>
                    </a:lnTo>
                    <a:lnTo>
                      <a:pt x="983282" y="1260345"/>
                    </a:lnTo>
                    <a:lnTo>
                      <a:pt x="993930" y="1267479"/>
                    </a:lnTo>
                    <a:lnTo>
                      <a:pt x="1004307" y="1275256"/>
                    </a:lnTo>
                    <a:lnTo>
                      <a:pt x="1014736" y="1282983"/>
                    </a:lnTo>
                    <a:lnTo>
                      <a:pt x="1025543" y="1289966"/>
                    </a:lnTo>
                    <a:lnTo>
                      <a:pt x="1037051" y="1295511"/>
                    </a:lnTo>
                    <a:lnTo>
                      <a:pt x="1049585" y="1298926"/>
                    </a:lnTo>
                    <a:lnTo>
                      <a:pt x="1049502" y="1292428"/>
                    </a:lnTo>
                    <a:lnTo>
                      <a:pt x="1049779" y="1280080"/>
                    </a:lnTo>
                    <a:lnTo>
                      <a:pt x="1050432" y="1267639"/>
                    </a:lnTo>
                    <a:lnTo>
                      <a:pt x="1051234" y="1255151"/>
                    </a:lnTo>
                    <a:lnTo>
                      <a:pt x="1051960" y="1242659"/>
                    </a:lnTo>
                    <a:lnTo>
                      <a:pt x="1052384" y="1230210"/>
                    </a:lnTo>
                    <a:lnTo>
                      <a:pt x="1052279" y="1217850"/>
                    </a:lnTo>
                    <a:lnTo>
                      <a:pt x="1051420" y="1205623"/>
                    </a:lnTo>
                    <a:lnTo>
                      <a:pt x="1049581" y="1193575"/>
                    </a:lnTo>
                    <a:lnTo>
                      <a:pt x="1046535" y="1181752"/>
                    </a:lnTo>
                    <a:lnTo>
                      <a:pt x="1042056" y="1170198"/>
                    </a:lnTo>
                    <a:lnTo>
                      <a:pt x="1035920" y="1158960"/>
                    </a:lnTo>
                    <a:lnTo>
                      <a:pt x="1040388" y="1154199"/>
                    </a:lnTo>
                    <a:lnTo>
                      <a:pt x="1049375" y="1145058"/>
                    </a:lnTo>
                    <a:lnTo>
                      <a:pt x="1058155" y="1135761"/>
                    </a:lnTo>
                    <a:lnTo>
                      <a:pt x="1066088" y="1125856"/>
                    </a:lnTo>
                    <a:lnTo>
                      <a:pt x="1072534" y="1114891"/>
                    </a:lnTo>
                    <a:lnTo>
                      <a:pt x="1064087" y="1109725"/>
                    </a:lnTo>
                    <a:lnTo>
                      <a:pt x="1053333" y="1102479"/>
                    </a:lnTo>
                    <a:lnTo>
                      <a:pt x="1043329" y="1094500"/>
                    </a:lnTo>
                    <a:lnTo>
                      <a:pt x="1034364" y="1085505"/>
                    </a:lnTo>
                    <a:lnTo>
                      <a:pt x="1026729" y="1075210"/>
                    </a:lnTo>
                    <a:lnTo>
                      <a:pt x="1020718" y="1063329"/>
                    </a:lnTo>
                    <a:lnTo>
                      <a:pt x="1016434" y="1061648"/>
                    </a:lnTo>
                    <a:lnTo>
                      <a:pt x="1004028" y="1057877"/>
                    </a:lnTo>
                    <a:lnTo>
                      <a:pt x="991896" y="1053535"/>
                    </a:lnTo>
                    <a:lnTo>
                      <a:pt x="981538" y="1046311"/>
                    </a:lnTo>
                    <a:lnTo>
                      <a:pt x="979216" y="1040976"/>
                    </a:lnTo>
                    <a:lnTo>
                      <a:pt x="974729" y="1029080"/>
                    </a:lnTo>
                    <a:lnTo>
                      <a:pt x="970500" y="1017125"/>
                    </a:lnTo>
                    <a:lnTo>
                      <a:pt x="965816" y="1005340"/>
                    </a:lnTo>
                    <a:lnTo>
                      <a:pt x="954389" y="1000985"/>
                    </a:lnTo>
                    <a:lnTo>
                      <a:pt x="942506" y="998140"/>
                    </a:lnTo>
                    <a:lnTo>
                      <a:pt x="930380" y="996378"/>
                    </a:lnTo>
                    <a:lnTo>
                      <a:pt x="918121" y="995218"/>
                    </a:lnTo>
                    <a:lnTo>
                      <a:pt x="905837" y="994184"/>
                    </a:lnTo>
                    <a:lnTo>
                      <a:pt x="893638" y="992795"/>
                    </a:lnTo>
                    <a:lnTo>
                      <a:pt x="881633" y="990573"/>
                    </a:lnTo>
                    <a:lnTo>
                      <a:pt x="869931" y="987040"/>
                    </a:lnTo>
                    <a:lnTo>
                      <a:pt x="863760" y="983215"/>
                    </a:lnTo>
                    <a:lnTo>
                      <a:pt x="853999" y="974972"/>
                    </a:lnTo>
                    <a:lnTo>
                      <a:pt x="845552" y="965351"/>
                    </a:lnTo>
                    <a:lnTo>
                      <a:pt x="838039" y="954846"/>
                    </a:lnTo>
                    <a:lnTo>
                      <a:pt x="831081" y="943953"/>
                    </a:lnTo>
                    <a:lnTo>
                      <a:pt x="824299" y="933166"/>
                    </a:lnTo>
                    <a:lnTo>
                      <a:pt x="829872" y="926137"/>
                    </a:lnTo>
                    <a:lnTo>
                      <a:pt x="837836" y="916243"/>
                    </a:lnTo>
                    <a:lnTo>
                      <a:pt x="845846" y="906413"/>
                    </a:lnTo>
                    <a:lnTo>
                      <a:pt x="853886" y="896604"/>
                    </a:lnTo>
                    <a:lnTo>
                      <a:pt x="861942" y="886773"/>
                    </a:lnTo>
                    <a:lnTo>
                      <a:pt x="860154" y="879292"/>
                    </a:lnTo>
                    <a:lnTo>
                      <a:pt x="857274" y="866849"/>
                    </a:lnTo>
                    <a:lnTo>
                      <a:pt x="854517" y="854463"/>
                    </a:lnTo>
                    <a:lnTo>
                      <a:pt x="851884" y="842171"/>
                    </a:lnTo>
                    <a:lnTo>
                      <a:pt x="854177" y="840359"/>
                    </a:lnTo>
                    <a:lnTo>
                      <a:pt x="865062" y="833524"/>
                    </a:lnTo>
                    <a:lnTo>
                      <a:pt x="876810" y="828016"/>
                    </a:lnTo>
                    <a:lnTo>
                      <a:pt x="888893" y="823080"/>
                    </a:lnTo>
                    <a:lnTo>
                      <a:pt x="900781" y="817961"/>
                    </a:lnTo>
                    <a:lnTo>
                      <a:pt x="911945" y="811907"/>
                    </a:lnTo>
                    <a:lnTo>
                      <a:pt x="921857" y="804163"/>
                    </a:lnTo>
                    <a:lnTo>
                      <a:pt x="929989" y="793974"/>
                    </a:lnTo>
                    <a:lnTo>
                      <a:pt x="935101" y="787076"/>
                    </a:lnTo>
                    <a:lnTo>
                      <a:pt x="942933" y="776980"/>
                    </a:lnTo>
                    <a:lnTo>
                      <a:pt x="951050" y="767108"/>
                    </a:lnTo>
                    <a:lnTo>
                      <a:pt x="959463" y="757493"/>
                    </a:lnTo>
                    <a:lnTo>
                      <a:pt x="968186" y="748170"/>
                    </a:lnTo>
                    <a:lnTo>
                      <a:pt x="977229" y="739171"/>
                    </a:lnTo>
                    <a:lnTo>
                      <a:pt x="986605" y="730532"/>
                    </a:lnTo>
                    <a:lnTo>
                      <a:pt x="996325" y="722285"/>
                    </a:lnTo>
                    <a:lnTo>
                      <a:pt x="1006401" y="714466"/>
                    </a:lnTo>
                    <a:lnTo>
                      <a:pt x="1016844" y="707106"/>
                    </a:lnTo>
                    <a:lnTo>
                      <a:pt x="1025524" y="700759"/>
                    </a:lnTo>
                    <a:lnTo>
                      <a:pt x="1034479" y="691709"/>
                    </a:lnTo>
                    <a:lnTo>
                      <a:pt x="1042255" y="681587"/>
                    </a:lnTo>
                    <a:lnTo>
                      <a:pt x="1049351" y="670877"/>
                    </a:lnTo>
                    <a:lnTo>
                      <a:pt x="1056268" y="660062"/>
                    </a:lnTo>
                    <a:lnTo>
                      <a:pt x="1063504" y="649626"/>
                    </a:lnTo>
                    <a:lnTo>
                      <a:pt x="1061267" y="646417"/>
                    </a:lnTo>
                    <a:lnTo>
                      <a:pt x="1054342" y="635407"/>
                    </a:lnTo>
                    <a:lnTo>
                      <a:pt x="1048457" y="623944"/>
                    </a:lnTo>
                    <a:lnTo>
                      <a:pt x="1043861" y="612018"/>
                    </a:lnTo>
                    <a:lnTo>
                      <a:pt x="1040805" y="599619"/>
                    </a:lnTo>
                    <a:lnTo>
                      <a:pt x="1039539" y="586736"/>
                    </a:lnTo>
                    <a:lnTo>
                      <a:pt x="1034015" y="582821"/>
                    </a:lnTo>
                    <a:lnTo>
                      <a:pt x="1023855" y="575165"/>
                    </a:lnTo>
                    <a:lnTo>
                      <a:pt x="1013978" y="567192"/>
                    </a:lnTo>
                    <a:lnTo>
                      <a:pt x="1004329" y="558959"/>
                    </a:lnTo>
                    <a:lnTo>
                      <a:pt x="994855" y="550524"/>
                    </a:lnTo>
                    <a:lnTo>
                      <a:pt x="985505" y="541942"/>
                    </a:lnTo>
                    <a:lnTo>
                      <a:pt x="976224" y="533272"/>
                    </a:lnTo>
                    <a:lnTo>
                      <a:pt x="966960" y="524569"/>
                    </a:lnTo>
                    <a:lnTo>
                      <a:pt x="957660" y="515891"/>
                    </a:lnTo>
                    <a:lnTo>
                      <a:pt x="948271" y="507296"/>
                    </a:lnTo>
                    <a:lnTo>
                      <a:pt x="938739" y="498839"/>
                    </a:lnTo>
                    <a:lnTo>
                      <a:pt x="931341" y="491825"/>
                    </a:lnTo>
                    <a:lnTo>
                      <a:pt x="923455" y="481930"/>
                    </a:lnTo>
                    <a:lnTo>
                      <a:pt x="916761" y="471195"/>
                    </a:lnTo>
                    <a:lnTo>
                      <a:pt x="910771" y="459948"/>
                    </a:lnTo>
                    <a:lnTo>
                      <a:pt x="904997" y="448513"/>
                    </a:lnTo>
                    <a:lnTo>
                      <a:pt x="898953" y="437218"/>
                    </a:lnTo>
                    <a:lnTo>
                      <a:pt x="892151" y="426389"/>
                    </a:lnTo>
                    <a:lnTo>
                      <a:pt x="884104" y="416352"/>
                    </a:lnTo>
                    <a:lnTo>
                      <a:pt x="880675" y="412635"/>
                    </a:lnTo>
                    <a:lnTo>
                      <a:pt x="873341" y="402137"/>
                    </a:lnTo>
                    <a:lnTo>
                      <a:pt x="867854" y="390724"/>
                    </a:lnTo>
                    <a:lnTo>
                      <a:pt x="863601" y="378693"/>
                    </a:lnTo>
                    <a:lnTo>
                      <a:pt x="859972" y="366339"/>
                    </a:lnTo>
                    <a:lnTo>
                      <a:pt x="856355" y="353961"/>
                    </a:lnTo>
                    <a:lnTo>
                      <a:pt x="852138" y="341854"/>
                    </a:lnTo>
                    <a:lnTo>
                      <a:pt x="850423" y="339679"/>
                    </a:lnTo>
                    <a:lnTo>
                      <a:pt x="841893" y="330323"/>
                    </a:lnTo>
                    <a:lnTo>
                      <a:pt x="832649" y="321581"/>
                    </a:lnTo>
                    <a:lnTo>
                      <a:pt x="823249" y="312960"/>
                    </a:lnTo>
                    <a:lnTo>
                      <a:pt x="814254" y="303970"/>
                    </a:lnTo>
                    <a:lnTo>
                      <a:pt x="809272" y="296898"/>
                    </a:lnTo>
                    <a:lnTo>
                      <a:pt x="803173" y="285665"/>
                    </a:lnTo>
                    <a:lnTo>
                      <a:pt x="797738" y="274103"/>
                    </a:lnTo>
                    <a:lnTo>
                      <a:pt x="791969" y="262816"/>
                    </a:lnTo>
                    <a:lnTo>
                      <a:pt x="784866" y="252408"/>
                    </a:lnTo>
                    <a:lnTo>
                      <a:pt x="782390" y="249961"/>
                    </a:lnTo>
                    <a:lnTo>
                      <a:pt x="772676" y="241709"/>
                    </a:lnTo>
                    <a:lnTo>
                      <a:pt x="762256" y="234496"/>
                    </a:lnTo>
                    <a:lnTo>
                      <a:pt x="751336" y="228011"/>
                    </a:lnTo>
                    <a:lnTo>
                      <a:pt x="740121" y="221946"/>
                    </a:lnTo>
                    <a:lnTo>
                      <a:pt x="728817" y="215990"/>
                    </a:lnTo>
                    <a:lnTo>
                      <a:pt x="717628" y="209835"/>
                    </a:lnTo>
                    <a:lnTo>
                      <a:pt x="706761" y="203170"/>
                    </a:lnTo>
                    <a:lnTo>
                      <a:pt x="705082" y="199964"/>
                    </a:lnTo>
                    <a:lnTo>
                      <a:pt x="700683" y="188098"/>
                    </a:lnTo>
                    <a:lnTo>
                      <a:pt x="697965" y="175649"/>
                    </a:lnTo>
                    <a:lnTo>
                      <a:pt x="696003" y="162948"/>
                    </a:lnTo>
                    <a:lnTo>
                      <a:pt x="693870" y="150326"/>
                    </a:lnTo>
                    <a:lnTo>
                      <a:pt x="682726" y="142415"/>
                    </a:lnTo>
                    <a:lnTo>
                      <a:pt x="672758" y="134565"/>
                    </a:lnTo>
                    <a:lnTo>
                      <a:pt x="663095" y="126359"/>
                    </a:lnTo>
                    <a:lnTo>
                      <a:pt x="653640" y="117900"/>
                    </a:lnTo>
                    <a:lnTo>
                      <a:pt x="644301" y="109290"/>
                    </a:lnTo>
                    <a:lnTo>
                      <a:pt x="634983" y="100632"/>
                    </a:lnTo>
                    <a:lnTo>
                      <a:pt x="625591" y="92030"/>
                    </a:lnTo>
                    <a:lnTo>
                      <a:pt x="616032" y="83587"/>
                    </a:lnTo>
                    <a:lnTo>
                      <a:pt x="602496" y="76408"/>
                    </a:lnTo>
                    <a:lnTo>
                      <a:pt x="590877" y="71621"/>
                    </a:lnTo>
                    <a:lnTo>
                      <a:pt x="579004" y="67809"/>
                    </a:lnTo>
                    <a:lnTo>
                      <a:pt x="566911" y="64857"/>
                    </a:lnTo>
                    <a:lnTo>
                      <a:pt x="554633" y="62649"/>
                    </a:lnTo>
                    <a:lnTo>
                      <a:pt x="542204" y="61071"/>
                    </a:lnTo>
                    <a:lnTo>
                      <a:pt x="529660" y="60006"/>
                    </a:lnTo>
                    <a:lnTo>
                      <a:pt x="517035" y="59341"/>
                    </a:lnTo>
                    <a:lnTo>
                      <a:pt x="504363" y="58960"/>
                    </a:lnTo>
                    <a:lnTo>
                      <a:pt x="491680" y="58748"/>
                    </a:lnTo>
                    <a:lnTo>
                      <a:pt x="479019" y="58589"/>
                    </a:lnTo>
                    <a:lnTo>
                      <a:pt x="466416" y="58370"/>
                    </a:lnTo>
                    <a:lnTo>
                      <a:pt x="453906" y="57973"/>
                    </a:lnTo>
                    <a:lnTo>
                      <a:pt x="441521" y="57285"/>
                    </a:lnTo>
                    <a:lnTo>
                      <a:pt x="434125" y="54203"/>
                    </a:lnTo>
                    <a:lnTo>
                      <a:pt x="422895" y="48268"/>
                    </a:lnTo>
                    <a:lnTo>
                      <a:pt x="412113" y="41481"/>
                    </a:lnTo>
                    <a:lnTo>
                      <a:pt x="401535" y="34316"/>
                    </a:lnTo>
                    <a:lnTo>
                      <a:pt x="390915" y="27244"/>
                    </a:lnTo>
                    <a:lnTo>
                      <a:pt x="380009" y="20739"/>
                    </a:lnTo>
                    <a:lnTo>
                      <a:pt x="368573" y="15274"/>
                    </a:lnTo>
                    <a:lnTo>
                      <a:pt x="362458" y="14927"/>
                    </a:lnTo>
                    <a:lnTo>
                      <a:pt x="349739" y="14211"/>
                    </a:lnTo>
                    <a:lnTo>
                      <a:pt x="337030" y="13448"/>
                    </a:lnTo>
                    <a:lnTo>
                      <a:pt x="324339" y="12574"/>
                    </a:lnTo>
                    <a:lnTo>
                      <a:pt x="311673" y="11524"/>
                    </a:lnTo>
                    <a:lnTo>
                      <a:pt x="299040" y="10233"/>
                    </a:lnTo>
                    <a:lnTo>
                      <a:pt x="286447" y="8635"/>
                    </a:lnTo>
                    <a:lnTo>
                      <a:pt x="273900" y="6666"/>
                    </a:lnTo>
                    <a:lnTo>
                      <a:pt x="261408" y="4261"/>
                    </a:lnTo>
                    <a:lnTo>
                      <a:pt x="248977" y="1355"/>
                    </a:lnTo>
                    <a:lnTo>
                      <a:pt x="244272" y="63"/>
                    </a:lnTo>
                    <a:lnTo>
                      <a:pt x="232497" y="0"/>
                    </a:lnTo>
                    <a:lnTo>
                      <a:pt x="221217" y="3388"/>
                    </a:lnTo>
                    <a:lnTo>
                      <a:pt x="210268" y="8596"/>
                    </a:lnTo>
                    <a:lnTo>
                      <a:pt x="199485" y="13991"/>
                    </a:lnTo>
                    <a:lnTo>
                      <a:pt x="199417" y="14197"/>
                    </a:lnTo>
                    <a:lnTo>
                      <a:pt x="195106" y="26159"/>
                    </a:lnTo>
                    <a:lnTo>
                      <a:pt x="190175" y="37886"/>
                    </a:lnTo>
                    <a:lnTo>
                      <a:pt x="184646" y="49357"/>
                    </a:lnTo>
                    <a:lnTo>
                      <a:pt x="178541" y="60552"/>
                    </a:lnTo>
                    <a:lnTo>
                      <a:pt x="171880" y="71448"/>
                    </a:lnTo>
                    <a:lnTo>
                      <a:pt x="164687" y="82025"/>
                    </a:lnTo>
                    <a:lnTo>
                      <a:pt x="164189" y="90047"/>
                    </a:lnTo>
                    <a:lnTo>
                      <a:pt x="163538" y="102703"/>
                    </a:lnTo>
                    <a:lnTo>
                      <a:pt x="162965" y="115420"/>
                    </a:lnTo>
                    <a:lnTo>
                      <a:pt x="162375" y="128164"/>
                    </a:lnTo>
                    <a:lnTo>
                      <a:pt x="155171" y="130340"/>
                    </a:lnTo>
                    <a:lnTo>
                      <a:pt x="142276" y="133004"/>
                    </a:lnTo>
                    <a:lnTo>
                      <a:pt x="131430" y="138110"/>
                    </a:lnTo>
                    <a:lnTo>
                      <a:pt x="127565" y="149297"/>
                    </a:lnTo>
                    <a:lnTo>
                      <a:pt x="127289" y="159720"/>
                    </a:lnTo>
                    <a:lnTo>
                      <a:pt x="127773" y="171935"/>
                    </a:lnTo>
                    <a:lnTo>
                      <a:pt x="128792" y="184206"/>
                    </a:lnTo>
                    <a:lnTo>
                      <a:pt x="130001" y="196492"/>
                    </a:lnTo>
                    <a:lnTo>
                      <a:pt x="131055" y="208756"/>
                    </a:lnTo>
                    <a:lnTo>
                      <a:pt x="131608" y="220959"/>
                    </a:lnTo>
                    <a:lnTo>
                      <a:pt x="131315" y="233062"/>
                    </a:lnTo>
                    <a:lnTo>
                      <a:pt x="129829" y="245027"/>
                    </a:lnTo>
                    <a:lnTo>
                      <a:pt x="126807" y="256814"/>
                    </a:lnTo>
                    <a:lnTo>
                      <a:pt x="121901" y="268385"/>
                    </a:lnTo>
                    <a:lnTo>
                      <a:pt x="121388" y="271980"/>
                    </a:lnTo>
                    <a:lnTo>
                      <a:pt x="118572" y="284728"/>
                    </a:lnTo>
                    <a:lnTo>
                      <a:pt x="114427" y="296864"/>
                    </a:lnTo>
                    <a:lnTo>
                      <a:pt x="109136" y="308460"/>
                    </a:lnTo>
                    <a:lnTo>
                      <a:pt x="102883" y="319588"/>
                    </a:lnTo>
                    <a:lnTo>
                      <a:pt x="95853" y="330320"/>
                    </a:lnTo>
                    <a:lnTo>
                      <a:pt x="88229" y="340729"/>
                    </a:lnTo>
                    <a:lnTo>
                      <a:pt x="80198" y="350886"/>
                    </a:lnTo>
                    <a:lnTo>
                      <a:pt x="71942" y="360864"/>
                    </a:lnTo>
                    <a:lnTo>
                      <a:pt x="63646" y="370734"/>
                    </a:lnTo>
                    <a:lnTo>
                      <a:pt x="62944" y="379393"/>
                    </a:lnTo>
                    <a:lnTo>
                      <a:pt x="60183" y="392431"/>
                    </a:lnTo>
                    <a:lnTo>
                      <a:pt x="55516" y="404502"/>
                    </a:lnTo>
                    <a:lnTo>
                      <a:pt x="49071" y="415595"/>
                    </a:lnTo>
                    <a:lnTo>
                      <a:pt x="40975" y="425699"/>
                    </a:lnTo>
                    <a:lnTo>
                      <a:pt x="31355" y="434803"/>
                    </a:lnTo>
                    <a:lnTo>
                      <a:pt x="20339" y="442895"/>
                    </a:lnTo>
                    <a:lnTo>
                      <a:pt x="24555" y="45155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endParaRPr sz="1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object 20"/>
              <p:cNvSpPr txBox="1"/>
              <p:nvPr/>
            </p:nvSpPr>
            <p:spPr>
              <a:xfrm>
                <a:off x="2879304" y="3741959"/>
                <a:ext cx="468092" cy="1815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lIns="0" tIns="0" rIns="0" bIns="0" rtlCol="0">
                <a:noAutofit/>
              </a:bodyPr>
              <a:lstStyle/>
              <a:p>
                <a:pPr marL="12700">
                  <a:lnSpc>
                    <a:spcPts val="1689"/>
                  </a:lnSpc>
                  <a:spcBef>
                    <a:spcPts val="84"/>
                  </a:spcBef>
                </a:pPr>
                <a:r>
                  <a:rPr sz="1600" b="1" baseline="8050" dirty="0">
                    <a:solidFill>
                      <a:srgbClr val="C00000"/>
                    </a:solidFill>
                    <a:latin typeface="B Roya"/>
                    <a:cs typeface="B Roya"/>
                  </a:rPr>
                  <a:t>ﻥﺎﺘﺳﺯﻮﺧ</a:t>
                </a:r>
                <a:endParaRPr sz="1100" b="1" dirty="0">
                  <a:solidFill>
                    <a:srgbClr val="C00000"/>
                  </a:solidFill>
                  <a:latin typeface="B Roya"/>
                  <a:cs typeface="B Roya"/>
                </a:endParaRPr>
              </a:p>
            </p:txBody>
          </p:sp>
        </p:grpSp>
      </p:grpSp>
      <p:sp>
        <p:nvSpPr>
          <p:cNvPr id="105" name="Title 1"/>
          <p:cNvSpPr txBox="1">
            <a:spLocks/>
          </p:cNvSpPr>
          <p:nvPr/>
        </p:nvSpPr>
        <p:spPr>
          <a:xfrm>
            <a:off x="5959713" y="468687"/>
            <a:ext cx="3829557" cy="57906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15153"/>
                </a:solidFill>
                <a:latin typeface="+mj-lt"/>
                <a:ea typeface="+mj-ea"/>
                <a:cs typeface="B Titr" pitchFamily="2" charset="-7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15153"/>
                </a:solidFill>
                <a:latin typeface="Arial" charset="0"/>
                <a:cs typeface="B Titr" panose="00000700000000000000" pitchFamily="2" charset="-7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15153"/>
                </a:solidFill>
                <a:latin typeface="Arial" charset="0"/>
                <a:cs typeface="B Titr" panose="00000700000000000000" pitchFamily="2" charset="-7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15153"/>
                </a:solidFill>
                <a:latin typeface="Arial" charset="0"/>
                <a:cs typeface="B Titr" panose="00000700000000000000" pitchFamily="2" charset="-7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15153"/>
                </a:solidFill>
                <a:latin typeface="Arial" charset="0"/>
                <a:cs typeface="B Titr" panose="00000700000000000000" pitchFamily="2" charset="-7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rtl="1" eaLnBrk="1" hangingPunct="1"/>
            <a:r>
              <a:rPr lang="fa-IR" altLang="fa-IR" kern="0" dirty="0"/>
              <a:t>تشکیل </a:t>
            </a:r>
            <a:r>
              <a:rPr lang="en-US" altLang="fa-IR" kern="0" dirty="0"/>
              <a:t>SIP</a:t>
            </a:r>
            <a:r>
              <a:rPr lang="fa-IR" altLang="fa-IR" kern="0" dirty="0"/>
              <a:t> استانی</a:t>
            </a:r>
            <a:endParaRPr lang="en-US" altLang="fa-IR" kern="0" dirty="0"/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2" cstate="print"/>
          <a:srcRect b="9174"/>
          <a:stretch/>
        </p:blipFill>
        <p:spPr>
          <a:xfrm>
            <a:off x="1537460" y="6381329"/>
            <a:ext cx="9130541" cy="4506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29046" y="3246666"/>
            <a:ext cx="2377035" cy="6096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3940" y="2781337"/>
            <a:ext cx="2455300" cy="6096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95894" y="2310332"/>
            <a:ext cx="2735831" cy="9981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29045" y="1761780"/>
            <a:ext cx="2716358" cy="10250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00836" y="1280676"/>
            <a:ext cx="2796521" cy="992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9046" y="3828535"/>
            <a:ext cx="2398405" cy="5852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96402" y="4360405"/>
            <a:ext cx="2312381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289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0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626" y="120257"/>
            <a:ext cx="10018713" cy="1752599"/>
          </a:xfrm>
        </p:spPr>
        <p:txBody>
          <a:bodyPr>
            <a:normAutofit/>
          </a:bodyPr>
          <a:lstStyle/>
          <a:p>
            <a:r>
              <a:rPr lang="ar-SA" sz="3200" b="1" dirty="0">
                <a:solidFill>
                  <a:srgbClr val="002060"/>
                </a:solidFill>
                <a:cs typeface="B Nazanin" panose="00000400000000000000" pitchFamily="2" charset="-78"/>
              </a:rPr>
              <a:t>فعالیتهای انجام شده در زمینه افزایش بیماریابی </a:t>
            </a:r>
            <a:endParaRPr lang="en-US" sz="32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387" y="2285078"/>
            <a:ext cx="11230837" cy="2417551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برنامه مشترک مرکز  توسعه شبکه و مرکز مدیریت بیماری های واگیر</a:t>
            </a:r>
          </a:p>
          <a:p>
            <a:pPr lvl="0"/>
            <a:r>
              <a:rPr lang="fa-IR" dirty="0" smtClean="0">
                <a:cs typeface="B Nazanin" panose="00000400000000000000" pitchFamily="2" charset="-78"/>
              </a:rPr>
              <a:t>ادغام </a:t>
            </a:r>
            <a:r>
              <a:rPr lang="fa-IR" dirty="0">
                <a:cs typeface="B Nazanin" panose="00000400000000000000" pitchFamily="2" charset="-78"/>
              </a:rPr>
              <a:t>برنامه </a:t>
            </a:r>
            <a:r>
              <a:rPr lang="en-US" dirty="0">
                <a:cs typeface="B Nazanin" panose="00000400000000000000" pitchFamily="2" charset="-78"/>
              </a:rPr>
              <a:t>HIV/AIDS </a:t>
            </a:r>
            <a:r>
              <a:rPr lang="fa-IR" dirty="0">
                <a:cs typeface="B Nazanin" panose="00000400000000000000" pitchFamily="2" charset="-78"/>
              </a:rPr>
              <a:t>  درنظام </a:t>
            </a:r>
            <a:r>
              <a:rPr lang="fa-IR" dirty="0" smtClean="0">
                <a:cs typeface="B Nazanin" panose="00000400000000000000" pitchFamily="2" charset="-78"/>
              </a:rPr>
              <a:t>تحول سلامت ، </a:t>
            </a:r>
          </a:p>
          <a:p>
            <a:pPr lvl="0"/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برگزاری </a:t>
            </a:r>
            <a:r>
              <a:rPr lang="fa-IR" b="1" dirty="0" smtClean="0">
                <a:cs typeface="B Nazanin" panose="00000400000000000000" pitchFamily="2" charset="-78"/>
              </a:rPr>
              <a:t>شش کارگاه آموزشی کشوری </a:t>
            </a: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جهت </a:t>
            </a:r>
            <a:r>
              <a:rPr lang="fa-IR" dirty="0">
                <a:cs typeface="B Nazanin" panose="00000400000000000000" pitchFamily="2" charset="-78"/>
              </a:rPr>
              <a:t>مربیان آموزشگاه </a:t>
            </a:r>
            <a:r>
              <a:rPr lang="fa-IR" dirty="0" smtClean="0">
                <a:cs typeface="B Nazanin" panose="00000400000000000000" pitchFamily="2" charset="-78"/>
              </a:rPr>
              <a:t>بهورزی با موضوع رویکرد نوین آموزش </a:t>
            </a:r>
            <a:r>
              <a:rPr lang="en-US" dirty="0" smtClean="0">
                <a:cs typeface="B Nazanin" panose="00000400000000000000" pitchFamily="2" charset="-78"/>
              </a:rPr>
              <a:t>HIV/AIDS</a:t>
            </a:r>
            <a:r>
              <a:rPr lang="fa-IR" dirty="0" smtClean="0">
                <a:cs typeface="B Nazanin" panose="00000400000000000000" pitchFamily="2" charset="-78"/>
              </a:rPr>
              <a:t> و </a:t>
            </a:r>
            <a:r>
              <a:rPr lang="en-US" dirty="0" smtClean="0">
                <a:cs typeface="B Nazanin" panose="00000400000000000000" pitchFamily="2" charset="-78"/>
              </a:rPr>
              <a:t>PITC</a:t>
            </a:r>
            <a:r>
              <a:rPr lang="fa-IR" dirty="0" smtClean="0">
                <a:cs typeface="B Nazanin" panose="00000400000000000000" pitchFamily="2" charset="-78"/>
              </a:rPr>
              <a:t> (مشاوره های متقاعدسازی در جمعیت پرخطر مرتبط با </a:t>
            </a:r>
            <a:r>
              <a:rPr lang="en-US" dirty="0" smtClean="0">
                <a:cs typeface="B Nazanin" panose="00000400000000000000" pitchFamily="2" charset="-78"/>
              </a:rPr>
              <a:t>HIV/AIDS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5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z="3200" b="1" dirty="0">
                <a:solidFill>
                  <a:srgbClr val="002060"/>
                </a:solidFill>
                <a:cs typeface="B Nazanin" panose="00000400000000000000" pitchFamily="2" charset="-78"/>
              </a:rPr>
              <a:t>فعالیتهای انجام شده در زمینه پیشگیری از انتقال مادر به کودک</a:t>
            </a:r>
            <a:endParaRPr lang="fa-IR" sz="32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889" y="1789760"/>
            <a:ext cx="11183336" cy="3866339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  برنامه </a:t>
            </a:r>
            <a:r>
              <a:rPr lang="fa-IR" sz="2800" dirty="0">
                <a:cs typeface="B Nazanin" panose="00000400000000000000" pitchFamily="2" charset="-78"/>
              </a:rPr>
              <a:t>پیشگیری از انتقال مادر به کودک در زنان باردار از سال 1393 در 16 دانشگاه علوم پزشکی </a:t>
            </a:r>
            <a:r>
              <a:rPr lang="fa-IR" sz="2800" dirty="0" smtClean="0">
                <a:cs typeface="B Nazanin" panose="00000400000000000000" pitchFamily="2" charset="-78"/>
              </a:rPr>
              <a:t>   بصورت </a:t>
            </a:r>
            <a:r>
              <a:rPr lang="fa-IR" sz="2800" dirty="0">
                <a:cs typeface="B Nazanin" panose="00000400000000000000" pitchFamily="2" charset="-78"/>
              </a:rPr>
              <a:t>پایلوت اجرا شده که امسال با تاکید بر مناطق حاشیه نشین حدود 9 میلیون نفر را تحت پوشش قرار داده و تا پایان سال 1396 انتظار میرود این برنامه در کل کشور اجرایی گردد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z="3200" b="1" dirty="0">
                <a:solidFill>
                  <a:srgbClr val="002060"/>
                </a:solidFill>
                <a:cs typeface="B Nazanin" panose="00000400000000000000" pitchFamily="2" charset="-78"/>
              </a:rPr>
              <a:t>فعالیتهای انجام شده در زمینه پیشگیری از انتقال مادر به کودک</a:t>
            </a:r>
            <a:endParaRPr lang="en-US" sz="32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733267" y="2481120"/>
          <a:ext cx="9567080" cy="266007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90965"/>
                <a:gridCol w="6676115"/>
              </a:tblGrid>
              <a:tr h="66501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195017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زنان باردار	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501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156515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زنان باردار تست شده		</a:t>
                      </a:r>
                    </a:p>
                  </a:txBody>
                  <a:tcPr/>
                </a:tc>
              </a:tr>
              <a:tr h="66501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88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تست های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Reactive</a:t>
                      </a:r>
                    </a:p>
                  </a:txBody>
                  <a:tcPr/>
                </a:tc>
              </a:tr>
              <a:tr h="66501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60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موارد مثبت قطعی			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5527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98" y="1840089"/>
            <a:ext cx="7351160" cy="26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99168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3600" b="1" dirty="0">
                <a:solidFill>
                  <a:srgbClr val="002060"/>
                </a:solidFill>
                <a:cs typeface="B Nazanin" panose="00000400000000000000" pitchFamily="2" charset="-78"/>
              </a:rPr>
              <a:t>فعالیتهای انجام شده در زمینه پیشگیری از انتقال مادر به کودک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در شش ماهه اول سال 1395، 34 خانم باردار</a:t>
            </a:r>
            <a:r>
              <a:rPr lang="en-US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>
                <a:cs typeface="B Nazanin" panose="00000400000000000000" pitchFamily="2" charset="-78"/>
              </a:rPr>
              <a:t>مبتلا تحت مراقبت بوده اند </a:t>
            </a:r>
            <a:r>
              <a:rPr lang="fa-IR" sz="2800" b="1" dirty="0" smtClean="0">
                <a:cs typeface="B Nazanin" panose="00000400000000000000" pitchFamily="2" charset="-78"/>
              </a:rPr>
              <a:t>که </a:t>
            </a:r>
            <a:r>
              <a:rPr lang="fa-IR" sz="2800" b="1" dirty="0">
                <a:cs typeface="B Nazanin" panose="00000400000000000000" pitchFamily="2" charset="-78"/>
              </a:rPr>
              <a:t>87% </a:t>
            </a:r>
            <a:r>
              <a:rPr lang="fa-IR" sz="2800" b="1" dirty="0" smtClean="0">
                <a:cs typeface="B Nazanin" panose="00000400000000000000" pitchFamily="2" charset="-78"/>
              </a:rPr>
              <a:t>نوزادان با انجام </a:t>
            </a:r>
            <a:r>
              <a:rPr lang="en-US" sz="2800" b="1" dirty="0" smtClean="0">
                <a:cs typeface="B Nazanin" panose="00000400000000000000" pitchFamily="2" charset="-78"/>
              </a:rPr>
              <a:t>PCR</a:t>
            </a:r>
            <a:r>
              <a:rPr lang="fa-IR" sz="2800" b="1" dirty="0" smtClean="0">
                <a:cs typeface="B Nazanin" panose="00000400000000000000" pitchFamily="2" charset="-78"/>
              </a:rPr>
              <a:t> از  نظر وجود ویروس تعیین </a:t>
            </a:r>
            <a:r>
              <a:rPr lang="fa-IR" sz="2800" b="1" dirty="0">
                <a:cs typeface="B Nazanin" panose="00000400000000000000" pitchFamily="2" charset="-78"/>
              </a:rPr>
              <a:t>وضعیت شده اند و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93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% از این نوزادان سالم و مبتلا به اچ آی وی نبوده اند.</a:t>
            </a:r>
          </a:p>
          <a:p>
            <a:pPr algn="ctr"/>
            <a:endParaRPr lang="en-US" sz="2800" b="1" dirty="0">
              <a:cs typeface="B Nazanin" panose="00000400000000000000" pitchFamily="2" charset="-78"/>
            </a:endParaRPr>
          </a:p>
          <a:p>
            <a:pPr algn="ctr"/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xmlns="" val="340509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اطمینان 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حاصل کنیم مبتلایان از ابتلای خود آگاه </a:t>
            </a: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می شوند</a:t>
            </a:r>
            <a:endParaRPr lang="fa-IR" sz="2800" b="1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  <a:p>
            <a:pPr algn="ctr">
              <a:lnSpc>
                <a:spcPct val="150000"/>
              </a:lnSpc>
              <a:buNone/>
            </a:pPr>
            <a:r>
              <a:rPr lang="fa-IR" sz="2800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         تحت درمان قرار </a:t>
            </a: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گرفته </a:t>
            </a:r>
            <a:r>
              <a:rPr lang="fa-IR" sz="2800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و درمان آنها </a:t>
            </a: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موفقیت آمیز است.</a:t>
            </a:r>
          </a:p>
          <a:p>
            <a:pPr algn="ctr">
              <a:lnSpc>
                <a:spcPct val="150000"/>
              </a:lnSpc>
              <a:buNone/>
            </a:pPr>
            <a:r>
              <a:rPr lang="fa-IR" sz="2800" dirty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      </a:t>
            </a:r>
            <a:r>
              <a:rPr lang="en-US" sz="280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www.hiv-sti.ir</a:t>
            </a:r>
            <a:endParaRPr lang="fa-IR" sz="2800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65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0040"/>
            <a:ext cx="12192000" cy="7246979"/>
          </a:xfrm>
        </p:spPr>
      </p:pic>
      <p:sp>
        <p:nvSpPr>
          <p:cNvPr id="6" name="TextBox 5"/>
          <p:cNvSpPr txBox="1"/>
          <p:nvPr/>
        </p:nvSpPr>
        <p:spPr>
          <a:xfrm>
            <a:off x="520700" y="0"/>
            <a:ext cx="1103895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4400" b="1">
                <a:solidFill>
                  <a:schemeClr val="bg1"/>
                </a:solidFill>
                <a:latin typeface="Brush Script MT" panose="03060802040406070304" pitchFamily="66" charset="0"/>
              </a:rPr>
              <a:t>به امید آن روز</a:t>
            </a:r>
            <a:endParaRPr lang="fa-IR" sz="4400" b="1" dirty="0">
              <a:solidFill>
                <a:schemeClr val="bg1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11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دستاوردهای جهانی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25781"/>
          </a:xfrm>
        </p:spPr>
        <p:txBody>
          <a:bodyPr/>
          <a:lstStyle/>
          <a:p>
            <a:r>
              <a:rPr lang="fa-IR" dirty="0" smtClean="0"/>
              <a:t>در بعضی از کشورها ظرف 10 سال گذشته میزان ابتلای به این عفونت بیش از 50% کاهش یافته است.</a:t>
            </a:r>
          </a:p>
          <a:p>
            <a:r>
              <a:rPr lang="fa-IR" dirty="0" smtClean="0"/>
              <a:t>بعضی از راههای انتقال ایدز در بعضی از کشورها بطور کامل سد شده است:</a:t>
            </a:r>
          </a:p>
          <a:p>
            <a:pPr marL="914400" lvl="1" indent="-457200">
              <a:buFont typeface="+mj-lt"/>
              <a:buAutoNum type="arabicPeriod"/>
            </a:pPr>
            <a:r>
              <a:rPr lang="fa-IR" dirty="0" smtClean="0"/>
              <a:t>انتقال ایدز از مادر به کودک. </a:t>
            </a:r>
          </a:p>
          <a:p>
            <a:pPr marL="457200" lvl="1" indent="0">
              <a:buNone/>
            </a:pPr>
            <a:r>
              <a:rPr lang="fa-IR" dirty="0"/>
              <a:t> </a:t>
            </a:r>
            <a:r>
              <a:rPr lang="fa-IR" dirty="0" smtClean="0"/>
              <a:t>(کوبا – ارمنستان – روسیه سفید – تایلند)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fa-IR" dirty="0" smtClean="0"/>
              <a:t>انتقال ایدز از طریق اعتیاد تزریقی.</a:t>
            </a:r>
          </a:p>
          <a:p>
            <a:pPr marL="457200" lvl="1" indent="0">
              <a:buNone/>
            </a:pPr>
            <a:r>
              <a:rPr lang="fa-IR" dirty="0"/>
              <a:t> </a:t>
            </a:r>
            <a:r>
              <a:rPr lang="fa-IR" dirty="0" smtClean="0"/>
              <a:t>(هلند – انگلستان – سوئد و .....)</a:t>
            </a:r>
          </a:p>
          <a:p>
            <a:pPr marL="914400" lvl="1" indent="-457200">
              <a:buFont typeface="+mj-lt"/>
              <a:buAutoNum type="arabicPeriod" startAt="2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480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800" b="1" dirty="0" smtClean="0"/>
              <a:t>ایران</a:t>
            </a:r>
            <a:endParaRPr lang="fa-IR" sz="4800" b="1" dirty="0"/>
          </a:p>
        </p:txBody>
      </p:sp>
    </p:spTree>
    <p:extLst>
      <p:ext uri="{BB962C8B-B14F-4D97-AF65-F5344CB8AC3E}">
        <p14:creationId xmlns:p14="http://schemas.microsoft.com/office/powerpoint/2010/main" xmlns="" val="182154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915" y="0"/>
            <a:ext cx="10712609" cy="1752599"/>
          </a:xfrm>
        </p:spPr>
        <p:txBody>
          <a:bodyPr/>
          <a:lstStyle/>
          <a:p>
            <a: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وضعیت اچ آی وی در ایران در یک نگاه </a:t>
            </a:r>
            <a:b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تا اول مهر ماه </a:t>
            </a:r>
            <a:r>
              <a:rPr lang="fa-IR" altLang="en-US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1395</a:t>
            </a:r>
            <a:endParaRPr lang="en-US" dirty="0"/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57199" y="1981200"/>
          <a:ext cx="10035154" cy="4559084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6921726"/>
                <a:gridCol w="3113428"/>
              </a:tblGrid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 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شناخته شده 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33227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مبتلا به 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ايدز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12669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تحت درمان(در حال حاضر)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7811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فوت شده مبتلا به 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8881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6104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188495"/>
            <a:ext cx="9658972" cy="1562813"/>
          </a:xfrm>
        </p:spPr>
        <p:txBody>
          <a:bodyPr/>
          <a:lstStyle/>
          <a:p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مبتلا به اچ ای وی ثبت شده بر حسب </a:t>
            </a: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جنس </a:t>
            </a:r>
            <a:b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اول مهر ماه 1395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6052" y="2166505"/>
            <a:ext cx="7360391" cy="442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675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651356"/>
            <a:ext cx="11029616" cy="1013800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sz="4000" b="1" dirty="0">
                <a:latin typeface="Arial" pitchFamily="34" charset="0"/>
                <a:cs typeface="Arial" pitchFamily="34" charset="0"/>
              </a:rPr>
              <a:t>HIV status in Iran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9800" y="1847555"/>
            <a:ext cx="9268644" cy="4525963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Number of PLHIV: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75618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l" rtl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Male 64.5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 Female 35.5% )</a:t>
            </a:r>
          </a:p>
          <a:p>
            <a:pPr algn="l" rtl="0"/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registered HIV+ cases: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33227</a:t>
            </a: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 rtl="0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 84%  </a:t>
            </a:r>
          </a:p>
          <a:p>
            <a:pPr lvl="1" algn="l" rtl="0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 16%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EF9E-9AD9-4798-A6B5-06FCD8660CD9}" type="slidenum">
              <a:rPr lang="fa-IR" smtClean="0"/>
              <a:pPr/>
              <a:t>8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2602125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892" y="0"/>
            <a:ext cx="10018713" cy="1752599"/>
          </a:xfrm>
        </p:spPr>
        <p:txBody>
          <a:bodyPr/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موارد مبتلا به اچ ای وی ثبت شده بر حسب  </a:t>
            </a:r>
            <a:r>
              <a:rPr lang="fa-IR" dirty="0" smtClean="0">
                <a:solidFill>
                  <a:srgbClr val="C00000"/>
                </a:solidFill>
                <a:cs typeface="B Nazanin" panose="00000400000000000000" pitchFamily="2" charset="-78"/>
              </a:rPr>
              <a:t>راه </a:t>
            </a: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احتمالی انتقال </a:t>
            </a:r>
            <a:r>
              <a:rPr lang="fa-IR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اول مهر ماه 1395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5224" y="2007426"/>
            <a:ext cx="8319521" cy="466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63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2376</TotalTime>
  <Words>1020</Words>
  <Application>Microsoft Office PowerPoint</Application>
  <PresentationFormat>Custom</PresentationFormat>
  <Paragraphs>178</Paragraphs>
  <Slides>32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هدف نهایی</vt:lpstr>
      <vt:lpstr>Slide 3</vt:lpstr>
      <vt:lpstr>دستاوردهای جهانی</vt:lpstr>
      <vt:lpstr>Slide 5</vt:lpstr>
      <vt:lpstr>وضعیت اچ آی وی در ایران در یک نگاه  تا اول مهر ماه 1395</vt:lpstr>
      <vt:lpstr>موارد مبتلا به اچ ای وی ثبت شده بر حسب جنس  تا اول مهر ماه 1395</vt:lpstr>
      <vt:lpstr>HIV status in Iran  2016</vt:lpstr>
      <vt:lpstr>موارد مبتلا به اچ ای وی ثبت شده بر حسب  راه احتمالی انتقال تا اول مهر ماه 1395</vt:lpstr>
      <vt:lpstr>روند ابتلا به اچ آی وی به تفکیک راه انتقال تا اول مهر ماه 1395</vt:lpstr>
      <vt:lpstr>درصد زنان در موارد جدید تشخیص داده شده</vt:lpstr>
      <vt:lpstr>انتقال جنسی</vt:lpstr>
      <vt:lpstr>آمار شش ماهه اول 1395</vt:lpstr>
      <vt:lpstr>آبشار بیماریابی مراقبت و درمان تا اول مهر1395</vt:lpstr>
      <vt:lpstr>چالش های فراروی مبارزه با ایدز</vt:lpstr>
      <vt:lpstr>گروههای کلیدی</vt:lpstr>
      <vt:lpstr>سایر گروهها با ارجحیت انجام تست</vt:lpstr>
      <vt:lpstr>هدف: تهیه نقشه راه برای راه میان بر (Fast Tract) برای دستیابی به اهداف 90 – 90 - 90</vt:lpstr>
      <vt:lpstr>ما بر روی هدف رسیدن به پایان AIDS سرمایه گذاری کرده ایم</vt:lpstr>
      <vt:lpstr>Slide 20</vt:lpstr>
      <vt:lpstr>اسناد بالادستی:</vt:lpstr>
      <vt:lpstr>اسناد بالادستی:</vt:lpstr>
      <vt:lpstr>شرکای اصلی برنامه استراتژیک</vt:lpstr>
      <vt:lpstr>Slide 24</vt:lpstr>
      <vt:lpstr>Slide 25</vt:lpstr>
      <vt:lpstr>Slide 26</vt:lpstr>
      <vt:lpstr>فعالیتهای انجام شده در زمینه افزایش بیماریابی </vt:lpstr>
      <vt:lpstr>فعالیتهای انجام شده در زمینه پیشگیری از انتقال مادر به کودک</vt:lpstr>
      <vt:lpstr>فعالیتهای انجام شده در زمینه پیشگیری از انتقال مادر به کودک</vt:lpstr>
      <vt:lpstr>فعالیتهای انجام شده در زمینه پیشگیری از انتقال مادر به کودک</vt:lpstr>
      <vt:lpstr>Slide 31</vt:lpstr>
      <vt:lpstr>Slide 32</vt:lpstr>
    </vt:vector>
  </TitlesOfParts>
  <Company>Health.gov.ir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s.shariatmadar</dc:creator>
  <cp:lastModifiedBy>maher</cp:lastModifiedBy>
  <cp:revision>123</cp:revision>
  <dcterms:created xsi:type="dcterms:W3CDTF">2016-11-26T11:19:55Z</dcterms:created>
  <dcterms:modified xsi:type="dcterms:W3CDTF">2017-03-29T06:09:24Z</dcterms:modified>
</cp:coreProperties>
</file>